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680" r:id="rId7"/>
    <p:sldMasterId id="2147483704" r:id="rId8"/>
    <p:sldMasterId id="2147483711" r:id="rId9"/>
    <p:sldMasterId id="2147483720" r:id="rId10"/>
    <p:sldMasterId id="2147483729" r:id="rId11"/>
  </p:sldMasterIdLst>
  <p:notesMasterIdLst>
    <p:notesMasterId r:id="rId31"/>
  </p:notesMasterIdLst>
  <p:handoutMasterIdLst>
    <p:handoutMasterId r:id="rId32"/>
  </p:handoutMasterIdLst>
  <p:sldIdLst>
    <p:sldId id="935" r:id="rId12"/>
    <p:sldId id="1190" r:id="rId13"/>
    <p:sldId id="1209" r:id="rId14"/>
    <p:sldId id="1238" r:id="rId15"/>
    <p:sldId id="1270" r:id="rId16"/>
    <p:sldId id="1211" r:id="rId17"/>
    <p:sldId id="1227" r:id="rId18"/>
    <p:sldId id="1273" r:id="rId19"/>
    <p:sldId id="1274" r:id="rId20"/>
    <p:sldId id="1244" r:id="rId21"/>
    <p:sldId id="1261" r:id="rId22"/>
    <p:sldId id="1275" r:id="rId23"/>
    <p:sldId id="273" r:id="rId24"/>
    <p:sldId id="1248" r:id="rId25"/>
    <p:sldId id="1268" r:id="rId26"/>
    <p:sldId id="1265" r:id="rId27"/>
    <p:sldId id="1266" r:id="rId28"/>
    <p:sldId id="1267" r:id="rId29"/>
    <p:sldId id="1271" r:id="rId30"/>
  </p:sldIdLst>
  <p:sldSz cx="10363200" cy="7772400"/>
  <p:notesSz cx="7315200" cy="96012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2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oney, Claire" initials="CR" lastIdx="6" clrIdx="0"/>
  <p:cmAuthor id="1" name="Banakis, Kat" initials="BK" lastIdx="3" clrIdx="1"/>
  <p:cmAuthor id="2" name="Marshall, Bowen" initials="MB" lastIdx="308" clrIdx="2">
    <p:extLst>
      <p:ext uri="{19B8F6BF-5375-455C-9EA6-DF929625EA0E}">
        <p15:presenceInfo xmlns:p15="http://schemas.microsoft.com/office/powerpoint/2012/main" userId="S-1-5-21-86202310-1791982273-623647154-25541" providerId="AD"/>
      </p:ext>
    </p:extLst>
  </p:cmAuthor>
  <p:cmAuthor id="3" name="Snoek, Eric" initials="SE" lastIdx="23" clrIdx="3">
    <p:extLst>
      <p:ext uri="{19B8F6BF-5375-455C-9EA6-DF929625EA0E}">
        <p15:presenceInfo xmlns:p15="http://schemas.microsoft.com/office/powerpoint/2012/main" userId="S-1-5-21-86202310-1791982273-623647154-10991" providerId="AD"/>
      </p:ext>
    </p:extLst>
  </p:cmAuthor>
  <p:cmAuthor id="4" name="Parker, Amy" initials="PA" lastIdx="1" clrIdx="4">
    <p:extLst>
      <p:ext uri="{19B8F6BF-5375-455C-9EA6-DF929625EA0E}">
        <p15:presenceInfo xmlns:p15="http://schemas.microsoft.com/office/powerpoint/2012/main" userId="S-1-5-21-86202310-1791982273-623647154-25072" providerId="AD"/>
      </p:ext>
    </p:extLst>
  </p:cmAuthor>
  <p:cmAuthor id="5" name="Begley, Christine" initials="BC" lastIdx="5" clrIdx="5">
    <p:extLst>
      <p:ext uri="{19B8F6BF-5375-455C-9EA6-DF929625EA0E}">
        <p15:presenceInfo xmlns:p15="http://schemas.microsoft.com/office/powerpoint/2012/main" userId="S-1-5-21-86202310-1791982273-623647154-25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9BE"/>
    <a:srgbClr val="FFFFFF"/>
    <a:srgbClr val="414141"/>
    <a:srgbClr val="FF9933"/>
    <a:srgbClr val="4E8ABE"/>
    <a:srgbClr val="335C64"/>
    <a:srgbClr val="70535C"/>
    <a:srgbClr val="ADC8E1"/>
    <a:srgbClr val="FDE2C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4" autoAdjust="0"/>
    <p:restoredTop sz="85518" autoAdjust="0"/>
  </p:normalViewPr>
  <p:slideViewPr>
    <p:cSldViewPr>
      <p:cViewPr varScale="1">
        <p:scale>
          <a:sx n="81" d="100"/>
          <a:sy n="81" d="100"/>
        </p:scale>
        <p:origin x="1902" y="84"/>
      </p:cViewPr>
      <p:guideLst>
        <p:guide orient="horz" pos="2448"/>
        <p:guide pos="32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1651"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5" tIns="48317" rIns="96635" bIns="48317" rtlCol="0"/>
          <a:lstStyle>
            <a:lvl1pPr algn="r">
              <a:defRPr sz="1300"/>
            </a:lvl1pPr>
          </a:lstStyle>
          <a:p>
            <a:fld id="{B5455138-62B2-4A1C-95DD-936175ECED6F}" type="datetimeFigureOut">
              <a:rPr lang="en-US" smtClean="0"/>
              <a:t>1/15/2020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5" tIns="48317" rIns="96635"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5" tIns="48317" rIns="96635" bIns="48317" rtlCol="0" anchor="b"/>
          <a:lstStyle>
            <a:lvl1pPr algn="r">
              <a:defRPr sz="1300"/>
            </a:lvl1pPr>
          </a:lstStyle>
          <a:p>
            <a:fld id="{F140B596-BBAD-4D80-B5C8-14FD1A4C8E61}" type="slidenum">
              <a:rPr lang="en-US" smtClean="0"/>
              <a:t>‹#›</a:t>
            </a:fld>
            <a:endParaRPr lang="en-US" dirty="0"/>
          </a:p>
        </p:txBody>
      </p:sp>
    </p:spTree>
    <p:extLst>
      <p:ext uri="{BB962C8B-B14F-4D97-AF65-F5344CB8AC3E}">
        <p14:creationId xmlns:p14="http://schemas.microsoft.com/office/powerpoint/2010/main" val="225338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5" tIns="48317" rIns="96635" bIns="48317" rtlCol="0"/>
          <a:lstStyle>
            <a:lvl1pPr algn="r">
              <a:defRPr sz="1300"/>
            </a:lvl1pPr>
          </a:lstStyle>
          <a:p>
            <a:fld id="{86832214-975A-47B0-B30C-183BB1A4F40F}" type="datetimeFigureOut">
              <a:rPr lang="en-US" smtClean="0"/>
              <a:t>1/15/2020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5" tIns="48317" rIns="96635" bIns="4831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7" rIns="96635"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5" tIns="48317" rIns="96635"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5" tIns="48317" rIns="96635" bIns="48317" rtlCol="0" anchor="b"/>
          <a:lstStyle>
            <a:lvl1pPr algn="r">
              <a:defRPr sz="1300"/>
            </a:lvl1pPr>
          </a:lstStyle>
          <a:p>
            <a:fld id="{B4C9F0E0-482D-4CEF-A4C1-A682C0035437}" type="slidenum">
              <a:rPr lang="en-US" smtClean="0"/>
              <a:t>‹#›</a:t>
            </a:fld>
            <a:endParaRPr lang="en-US" dirty="0"/>
          </a:p>
        </p:txBody>
      </p:sp>
    </p:spTree>
    <p:extLst>
      <p:ext uri="{BB962C8B-B14F-4D97-AF65-F5344CB8AC3E}">
        <p14:creationId xmlns:p14="http://schemas.microsoft.com/office/powerpoint/2010/main" val="1237392497"/>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mericansforthearts.org/by-program/reports-and-data/research-studies-publications/public-opinion-poll-overvie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B4C9F0E0-482D-4CEF-A4C1-A682C0035437}" type="slidenum">
              <a:rPr lang="en-US" smtClean="0"/>
              <a:t>1</a:t>
            </a:fld>
            <a:endParaRPr lang="en-US" dirty="0"/>
          </a:p>
        </p:txBody>
      </p:sp>
    </p:spTree>
    <p:extLst>
      <p:ext uri="{BB962C8B-B14F-4D97-AF65-F5344CB8AC3E}">
        <p14:creationId xmlns:p14="http://schemas.microsoft.com/office/powerpoint/2010/main" val="363749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a:t>
            </a:r>
            <a:r>
              <a:rPr lang="en-US" baseline="0" dirty="0"/>
              <a:t> to share just a couple of examples of what I think are very clear and direct messages that touch on the organization’s importance, what funds will support, and why that’s important. They are brief annual fund messages but provide a snapshot of the kind</a:t>
            </a:r>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10</a:t>
            </a:fld>
            <a:endParaRPr lang="en-US" dirty="0"/>
          </a:p>
        </p:txBody>
      </p:sp>
    </p:spTree>
    <p:extLst>
      <p:ext uri="{BB962C8B-B14F-4D97-AF65-F5344CB8AC3E}">
        <p14:creationId xmlns:p14="http://schemas.microsoft.com/office/powerpoint/2010/main" val="65778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11</a:t>
            </a:fld>
            <a:endParaRPr lang="en-US" dirty="0"/>
          </a:p>
        </p:txBody>
      </p:sp>
    </p:spTree>
    <p:extLst>
      <p:ext uri="{BB962C8B-B14F-4D97-AF65-F5344CB8AC3E}">
        <p14:creationId xmlns:p14="http://schemas.microsoft.com/office/powerpoint/2010/main" val="131213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a:t>
            </a:r>
            <a:r>
              <a:rPr lang="en-US" baseline="0" dirty="0"/>
              <a:t> to share just a couple of examples of what I think are very clear and direct messages that touch on the organization’s importance, what funds will support, and why that’s important. They are brief annual fund messages but provide a snapshot of the kind</a:t>
            </a:r>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12</a:t>
            </a:fld>
            <a:endParaRPr lang="en-US" dirty="0"/>
          </a:p>
        </p:txBody>
      </p:sp>
    </p:spTree>
    <p:extLst>
      <p:ext uri="{BB962C8B-B14F-4D97-AF65-F5344CB8AC3E}">
        <p14:creationId xmlns:p14="http://schemas.microsoft.com/office/powerpoint/2010/main" val="150037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are trying to achieve is this</a:t>
            </a:r>
            <a:r>
              <a:rPr lang="en-US" baseline="0" dirty="0"/>
              <a:t> alignment, which becomes your philanthropic proposition.</a:t>
            </a:r>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13</a:t>
            </a:fld>
            <a:endParaRPr lang="en-US" dirty="0"/>
          </a:p>
        </p:txBody>
      </p:sp>
    </p:spTree>
    <p:extLst>
      <p:ext uri="{BB962C8B-B14F-4D97-AF65-F5344CB8AC3E}">
        <p14:creationId xmlns:p14="http://schemas.microsoft.com/office/powerpoint/2010/main" val="170733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Americans for the Arts released </a:t>
            </a:r>
            <a:r>
              <a:rPr lang="en-US" i="1" dirty="0">
                <a:hlinkClick r:id="rId3"/>
              </a:rPr>
              <a:t>Americans Speak Out About the Arts in 2018</a:t>
            </a:r>
            <a:r>
              <a:rPr lang="en-US" dirty="0"/>
              <a:t>, one of the largest national public opinion surveys of American perceptions and attitudes towards the arts and arts funding. The new research demonstrates that Americans continue to be highly engaged in the arts and believe more strongly than ever that the arts promote personal well-being, help us understand other cultures, are essential to a well-rounded education, and that government has an important role in funding the arts.</a:t>
            </a:r>
          </a:p>
          <a:p>
            <a:r>
              <a:rPr lang="en-US" dirty="0"/>
              <a:t> </a:t>
            </a:r>
          </a:p>
          <a:p>
            <a:r>
              <a:rPr lang="en-US" dirty="0"/>
              <a:t>A national sample of 3,023 adults were polled online in May 2018 on topics such as the importance of arts education, support for government arts funding, personal engagement in the arts, and personal and community benefits that come from engaging in the arts.  These are messages that you can use to connect with your donors. That first sub-bullet, 4 in 5 Americans believe that the arts are a positive experience in a troubled world, resonates</a:t>
            </a:r>
            <a:r>
              <a:rPr lang="en-US" baseline="0" dirty="0"/>
              <a:t> today and especially resonated after 9/11. I was at the Met, and we thought about—what can we do? The answer was to offer a place of solace, hope, and inspiration around the very best in humankind. And that was our message during that time.</a:t>
            </a:r>
          </a:p>
          <a:p>
            <a:endParaRPr lang="en-US" baseline="0" dirty="0"/>
          </a:p>
          <a:p>
            <a:r>
              <a:rPr lang="en-US" baseline="0" dirty="0"/>
              <a:t>American Alliance of Museums and Giving USA are also good resources for data points and information about the arts that can be useful in building your case, so I encourage you to check them out. </a:t>
            </a:r>
            <a:r>
              <a:rPr lang="en-US" dirty="0"/>
              <a:t> These kinds of resources can provide you data on the importance and effects of arts education, the importance of the arts to health and well being, how cultural contributes to society and so forth, to help you build the case of why your work is important. </a:t>
            </a:r>
          </a:p>
          <a:p>
            <a:endParaRPr lang="en-US" dirty="0"/>
          </a:p>
        </p:txBody>
      </p:sp>
      <p:sp>
        <p:nvSpPr>
          <p:cNvPr id="4" name="Slide Number Placeholder 3"/>
          <p:cNvSpPr>
            <a:spLocks noGrp="1"/>
          </p:cNvSpPr>
          <p:nvPr>
            <p:ph type="sldNum" sz="quarter" idx="10"/>
          </p:nvPr>
        </p:nvSpPr>
        <p:spPr/>
        <p:txBody>
          <a:bodyPr/>
          <a:lstStyle/>
          <a:p>
            <a:fld id="{B4C9F0E0-482D-4CEF-A4C1-A682C0035437}" type="slidenum">
              <a:rPr lang="en-US" smtClean="0"/>
              <a:t>14</a:t>
            </a:fld>
            <a:endParaRPr lang="en-US" dirty="0"/>
          </a:p>
        </p:txBody>
      </p:sp>
    </p:spTree>
    <p:extLst>
      <p:ext uri="{BB962C8B-B14F-4D97-AF65-F5344CB8AC3E}">
        <p14:creationId xmlns:p14="http://schemas.microsoft.com/office/powerpoint/2010/main" val="274682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15</a:t>
            </a:fld>
            <a:endParaRPr lang="en-US" dirty="0"/>
          </a:p>
        </p:txBody>
      </p:sp>
    </p:spTree>
    <p:extLst>
      <p:ext uri="{BB962C8B-B14F-4D97-AF65-F5344CB8AC3E}">
        <p14:creationId xmlns:p14="http://schemas.microsoft.com/office/powerpoint/2010/main" val="363758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16</a:t>
            </a:fld>
            <a:endParaRPr lang="en-US" dirty="0"/>
          </a:p>
        </p:txBody>
      </p:sp>
    </p:spTree>
    <p:extLst>
      <p:ext uri="{BB962C8B-B14F-4D97-AF65-F5344CB8AC3E}">
        <p14:creationId xmlns:p14="http://schemas.microsoft.com/office/powerpoint/2010/main" val="273887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17</a:t>
            </a:fld>
            <a:endParaRPr lang="en-US" dirty="0"/>
          </a:p>
        </p:txBody>
      </p:sp>
    </p:spTree>
    <p:extLst>
      <p:ext uri="{BB962C8B-B14F-4D97-AF65-F5344CB8AC3E}">
        <p14:creationId xmlns:p14="http://schemas.microsoft.com/office/powerpoint/2010/main" val="413866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18</a:t>
            </a:fld>
            <a:endParaRPr lang="en-US" dirty="0"/>
          </a:p>
        </p:txBody>
      </p:sp>
    </p:spTree>
    <p:extLst>
      <p:ext uri="{BB962C8B-B14F-4D97-AF65-F5344CB8AC3E}">
        <p14:creationId xmlns:p14="http://schemas.microsoft.com/office/powerpoint/2010/main" val="105477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19</a:t>
            </a:fld>
            <a:endParaRPr lang="en-US" dirty="0"/>
          </a:p>
        </p:txBody>
      </p:sp>
    </p:spTree>
    <p:extLst>
      <p:ext uri="{BB962C8B-B14F-4D97-AF65-F5344CB8AC3E}">
        <p14:creationId xmlns:p14="http://schemas.microsoft.com/office/powerpoint/2010/main" val="253681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2</a:t>
            </a:fld>
            <a:endParaRPr lang="en-US" dirty="0"/>
          </a:p>
        </p:txBody>
      </p:sp>
    </p:spTree>
    <p:extLst>
      <p:ext uri="{BB962C8B-B14F-4D97-AF65-F5344CB8AC3E}">
        <p14:creationId xmlns:p14="http://schemas.microsoft.com/office/powerpoint/2010/main" val="222498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3</a:t>
            </a:fld>
            <a:endParaRPr lang="en-US" dirty="0"/>
          </a:p>
        </p:txBody>
      </p:sp>
    </p:spTree>
    <p:extLst>
      <p:ext uri="{BB962C8B-B14F-4D97-AF65-F5344CB8AC3E}">
        <p14:creationId xmlns:p14="http://schemas.microsoft.com/office/powerpoint/2010/main" val="118977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today’s session would be important because there are a lot of philanthropic dollars out there, and over last 20 years or so, an explosion of nonprofits in every sector vying for those dollars.  </a:t>
            </a:r>
          </a:p>
          <a:p>
            <a:r>
              <a:rPr lang="en-US" dirty="0"/>
              <a:t>Of the </a:t>
            </a:r>
            <a:r>
              <a:rPr lang="en-US" b="1" dirty="0"/>
              <a:t>$427 billion dollars given to charity in 2018, only 5% went to arts and culture</a:t>
            </a:r>
            <a:r>
              <a:rPr lang="en-US" dirty="0"/>
              <a:t> ($19.49 billion). Given that, its so important that our arts and culture organizations can compete for those philanthropic dollars through really clear and compelling messaging. </a:t>
            </a:r>
          </a:p>
          <a:p>
            <a:r>
              <a:rPr lang="en-US" dirty="0"/>
              <a:t>So let’s get started. </a:t>
            </a:r>
          </a:p>
        </p:txBody>
      </p:sp>
      <p:sp>
        <p:nvSpPr>
          <p:cNvPr id="4" name="Slide Number Placeholder 3"/>
          <p:cNvSpPr>
            <a:spLocks noGrp="1"/>
          </p:cNvSpPr>
          <p:nvPr>
            <p:ph type="sldNum" sz="quarter" idx="5"/>
          </p:nvPr>
        </p:nvSpPr>
        <p:spPr/>
        <p:txBody>
          <a:bodyPr/>
          <a:lstStyle/>
          <a:p>
            <a:fld id="{B4C9F0E0-482D-4CEF-A4C1-A682C0035437}" type="slidenum">
              <a:rPr lang="en-US" smtClean="0"/>
              <a:t>4</a:t>
            </a:fld>
            <a:endParaRPr lang="en-US" dirty="0"/>
          </a:p>
        </p:txBody>
      </p:sp>
    </p:spTree>
    <p:extLst>
      <p:ext uri="{BB962C8B-B14F-4D97-AF65-F5344CB8AC3E}">
        <p14:creationId xmlns:p14="http://schemas.microsoft.com/office/powerpoint/2010/main" val="324161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5</a:t>
            </a:fld>
            <a:endParaRPr lang="en-US" dirty="0"/>
          </a:p>
        </p:txBody>
      </p:sp>
    </p:spTree>
    <p:extLst>
      <p:ext uri="{BB962C8B-B14F-4D97-AF65-F5344CB8AC3E}">
        <p14:creationId xmlns:p14="http://schemas.microsoft.com/office/powerpoint/2010/main" val="53279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mission statements are generally fairly broad. Their purpose though is to bring clarity and focus to everything you do. Here are examples of mission statements from three very different organizations that GG+A works with. The point is that your mission drives your work and your funding priorities, so you can always link back to your mission when making the case for a gift. </a:t>
            </a:r>
          </a:p>
        </p:txBody>
      </p:sp>
      <p:sp>
        <p:nvSpPr>
          <p:cNvPr id="4" name="Slide Number Placeholder 3"/>
          <p:cNvSpPr>
            <a:spLocks noGrp="1"/>
          </p:cNvSpPr>
          <p:nvPr>
            <p:ph type="sldNum" sz="quarter" idx="5"/>
          </p:nvPr>
        </p:nvSpPr>
        <p:spPr/>
        <p:txBody>
          <a:bodyPr/>
          <a:lstStyle/>
          <a:p>
            <a:fld id="{B4C9F0E0-482D-4CEF-A4C1-A682C0035437}" type="slidenum">
              <a:rPr lang="en-US" smtClean="0"/>
              <a:t>6</a:t>
            </a:fld>
            <a:endParaRPr lang="en-US" dirty="0"/>
          </a:p>
        </p:txBody>
      </p:sp>
    </p:spTree>
    <p:extLst>
      <p:ext uri="{BB962C8B-B14F-4D97-AF65-F5344CB8AC3E}">
        <p14:creationId xmlns:p14="http://schemas.microsoft.com/office/powerpoint/2010/main" val="56467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if you think you know the answer to what makes you different as an organization, spend some time really thinking about this. What makes you unique and special as an organization—are you the only major art museum in your city? Do your programs reach a majority of underserved students? What’s unique about your collection, how you display and conserve it? Think about every angle. </a:t>
            </a:r>
          </a:p>
          <a:p>
            <a:endParaRPr lang="en-US" baseline="0" dirty="0"/>
          </a:p>
          <a:p>
            <a:r>
              <a:rPr lang="en-US" baseline="0" dirty="0"/>
              <a:t>But what’s important is marrying that uniqueness </a:t>
            </a:r>
            <a:r>
              <a:rPr lang="en-US" b="1" baseline="0" dirty="0"/>
              <a:t>to what will matter to donors</a:t>
            </a:r>
            <a:r>
              <a:rPr lang="en-US" baseline="0" dirty="0"/>
              <a:t>.</a:t>
            </a:r>
          </a:p>
          <a:p>
            <a:r>
              <a:rPr lang="en-US" baseline="0" dirty="0"/>
              <a:t> </a:t>
            </a:r>
          </a:p>
          <a:p>
            <a:r>
              <a:rPr lang="en-US" baseline="0" dirty="0"/>
              <a:t>At the Met, we consistently emphasized that we shared with the public the very finest examples of human creativity from across the globe (message of excellence and encyclopedic), and the numbers of people we reached, in the galleries, in programs, and on the web (message of our impact).  </a:t>
            </a:r>
          </a:p>
          <a:p>
            <a:endParaRPr lang="en-US" dirty="0"/>
          </a:p>
          <a:p>
            <a:r>
              <a:rPr lang="en-US" dirty="0"/>
              <a:t>One example that stands out to me is the Brooklyn Museum. About 10 or more years ago the</a:t>
            </a:r>
            <a:r>
              <a:rPr lang="en-US" baseline="0" dirty="0"/>
              <a:t> Brooklyn Museum stopped trying to compete with the museums in Manhattan and started celebrating being a uniquely Brooklyn institution and embraced the community around it. It started free community programming and really inviting the public in for big, fun, splashy events. Now its seen as community center and anchor, instead of a stodgy, elitist institution. They’ve been successful by being consistent and clear in their messaging, providing relevant programming, but they haven’t lost sight of their mission as a great art institution.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B4C9F0E0-482D-4CEF-A4C1-A682C0035437}" type="slidenum">
              <a:rPr lang="en-US" smtClean="0"/>
              <a:t>7</a:t>
            </a:fld>
            <a:endParaRPr lang="en-US" dirty="0"/>
          </a:p>
        </p:txBody>
      </p:sp>
    </p:spTree>
    <p:extLst>
      <p:ext uri="{BB962C8B-B14F-4D97-AF65-F5344CB8AC3E}">
        <p14:creationId xmlns:p14="http://schemas.microsoft.com/office/powerpoint/2010/main" val="180351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why is it important to talk about your institution from the donor’s perspective, marrying your value as an institution to what donors’ value?</a:t>
            </a:r>
          </a:p>
          <a:p>
            <a:endParaRPr lang="en-US" b="1" dirty="0"/>
          </a:p>
          <a:p>
            <a:r>
              <a:rPr lang="en-US" b="1" dirty="0"/>
              <a:t>These are results from the 2018 U.S. Trust® Study of High Net Worth Philanthropy</a:t>
            </a:r>
          </a:p>
          <a:p>
            <a:r>
              <a:rPr lang="en-US" dirty="0"/>
              <a:t>Conducted in partnership with the Indiana University Lilly Family School of Philanthropy</a:t>
            </a:r>
          </a:p>
          <a:p>
            <a:pPr defTabSz="948389">
              <a:spcAft>
                <a:spcPts val="1245"/>
              </a:spcAft>
              <a:defRPr/>
            </a:pPr>
            <a:r>
              <a:rPr lang="en-US" sz="2100" dirty="0">
                <a:solidFill>
                  <a:srgbClr val="414141"/>
                </a:solidFill>
                <a:latin typeface="Myriad Web Pro"/>
              </a:rPr>
              <a:t>Conducted biennially since 2006</a:t>
            </a:r>
          </a:p>
          <a:p>
            <a:pPr defTabSz="948389">
              <a:spcAft>
                <a:spcPts val="1245"/>
              </a:spcAft>
              <a:defRPr/>
            </a:pPr>
            <a:r>
              <a:rPr lang="en-US" sz="2100" dirty="0">
                <a:solidFill>
                  <a:srgbClr val="414141"/>
                </a:solidFill>
                <a:latin typeface="Myriad Web Pro"/>
              </a:rPr>
              <a:t>Criteria include:</a:t>
            </a:r>
          </a:p>
          <a:p>
            <a:pPr lvl="1" defTabSz="948389">
              <a:spcAft>
                <a:spcPts val="1245"/>
              </a:spcAft>
              <a:defRPr/>
            </a:pPr>
            <a:r>
              <a:rPr lang="en-US" sz="2100" dirty="0">
                <a:solidFill>
                  <a:srgbClr val="414141"/>
                </a:solidFill>
                <a:latin typeface="Myriad Web Pro"/>
              </a:rPr>
              <a:t>Minimum household income of $200,000 and/or net worth of $1 million (excl. home)</a:t>
            </a:r>
          </a:p>
          <a:p>
            <a:pPr lvl="1" defTabSz="948389">
              <a:spcAft>
                <a:spcPts val="1245"/>
              </a:spcAft>
              <a:defRPr/>
            </a:pPr>
            <a:r>
              <a:rPr lang="en-US" sz="2100" dirty="0">
                <a:solidFill>
                  <a:srgbClr val="414141"/>
                </a:solidFill>
                <a:latin typeface="Myriad Web Pro"/>
              </a:rPr>
              <a:t>1,646 study participants</a:t>
            </a:r>
          </a:p>
          <a:p>
            <a:pPr lvl="1" defTabSz="948389">
              <a:spcAft>
                <a:spcPts val="1245"/>
              </a:spcAft>
              <a:defRPr/>
            </a:pPr>
            <a:r>
              <a:rPr lang="en-US" sz="2100" dirty="0">
                <a:solidFill>
                  <a:srgbClr val="414141"/>
                </a:solidFill>
                <a:latin typeface="Myriad Web Pro"/>
              </a:rPr>
              <a:t>Median annual household income ~$350,000.</a:t>
            </a:r>
          </a:p>
          <a:p>
            <a:pPr lvl="1" defTabSz="948389">
              <a:spcAft>
                <a:spcPts val="1245"/>
              </a:spcAft>
              <a:defRPr/>
            </a:pPr>
            <a:r>
              <a:rPr lang="en-US" sz="2100" dirty="0">
                <a:solidFill>
                  <a:srgbClr val="414141"/>
                </a:solidFill>
                <a:latin typeface="Myriad Web Pro"/>
              </a:rPr>
              <a:t>Median net worth $2 million</a:t>
            </a:r>
          </a:p>
          <a:p>
            <a:pPr lvl="1" defTabSz="948389">
              <a:spcAft>
                <a:spcPts val="1245"/>
              </a:spcAft>
              <a:defRPr/>
            </a:pPr>
            <a:endParaRPr lang="en-US" sz="2100" dirty="0">
              <a:solidFill>
                <a:srgbClr val="414141"/>
              </a:solidFill>
              <a:latin typeface="Myriad Web Pro"/>
            </a:endParaRPr>
          </a:p>
          <a:p>
            <a:pPr lvl="1" defTabSz="948389">
              <a:spcAft>
                <a:spcPts val="1245"/>
              </a:spcAft>
              <a:defRPr/>
            </a:pPr>
            <a:r>
              <a:rPr lang="en-US" sz="2100" dirty="0">
                <a:solidFill>
                  <a:srgbClr val="414141"/>
                </a:solidFill>
                <a:latin typeface="Myriad Web Pro"/>
              </a:rPr>
              <a:t>What this shows is that it’s never a good idea to talk about funding opportunities in terms of what you need as an organization. You want to consider your impact and outcomes. This really comes down to knowing your donors, both as a group but especially individually. For your large principal and major gift proposals, you will want to connect what is important to that individual with what you want to accomplish as an organization.  To be able to do that, major gift officers have to listen really closely and get to know their prospects well. </a:t>
            </a:r>
          </a:p>
          <a:p>
            <a:pPr lvl="1" defTabSz="948389">
              <a:spcAft>
                <a:spcPts val="1245"/>
              </a:spcAft>
              <a:defRPr/>
            </a:pPr>
            <a:r>
              <a:rPr lang="en-US" sz="2100" dirty="0">
                <a:solidFill>
                  <a:srgbClr val="414141"/>
                </a:solidFill>
                <a:latin typeface="Myriad Web Pro"/>
              </a:rPr>
              <a:t>Let me give you an example.  I began my career in fundraising simply because I fell in love with art and wanted to be around it. And I fell in love with art only because I had free access to it—I did a study abroad program in London as an undergraduate and discovered the National Gallery of Art as a free thing to do, and I used to go every single day. I could do that only because it was free.  So if I were a big donor, it would be important to know that story, because then you would know that you should probably ask me to support free admission or programs. That’s what will resonate with me, and align with my personal values. </a:t>
            </a:r>
          </a:p>
          <a:p>
            <a:endParaRPr lang="en-US" dirty="0"/>
          </a:p>
        </p:txBody>
      </p:sp>
      <p:sp>
        <p:nvSpPr>
          <p:cNvPr id="4" name="Slide Number Placeholder 3"/>
          <p:cNvSpPr>
            <a:spLocks noGrp="1"/>
          </p:cNvSpPr>
          <p:nvPr>
            <p:ph type="sldNum" sz="quarter" idx="10"/>
          </p:nvPr>
        </p:nvSpPr>
        <p:spPr/>
        <p:txBody>
          <a:bodyPr/>
          <a:lstStyle/>
          <a:p>
            <a:pPr defTabSz="1056695">
              <a:defRPr/>
            </a:pPr>
            <a:fld id="{B4C9F0E0-482D-4CEF-A4C1-A682C0035437}" type="slidenum">
              <a:rPr lang="en-US">
                <a:solidFill>
                  <a:prstClr val="black"/>
                </a:solidFill>
                <a:latin typeface="Calibri"/>
              </a:rPr>
              <a:pPr defTabSz="1056695">
                <a:defRPr/>
              </a:pPr>
              <a:t>8</a:t>
            </a:fld>
            <a:endParaRPr lang="en-US" dirty="0">
              <a:solidFill>
                <a:prstClr val="black"/>
              </a:solidFill>
              <a:latin typeface="Calibri"/>
            </a:endParaRPr>
          </a:p>
        </p:txBody>
      </p:sp>
    </p:spTree>
    <p:extLst>
      <p:ext uri="{BB962C8B-B14F-4D97-AF65-F5344CB8AC3E}">
        <p14:creationId xmlns:p14="http://schemas.microsoft.com/office/powerpoint/2010/main" val="22817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6695">
              <a:defRPr/>
            </a:pPr>
            <a:r>
              <a:rPr lang="en-US" dirty="0"/>
              <a:t>This is from the same study, and highlights that donors don’t just want to simply give you money, they want to know what impact they are having—on the organization and your ability to carry out your mission, on your audiences, and on the community at large.  So let’s talk a little bit more about impact. This is why the argument for general operating support is such a hard sell—it’s really difficult to make that seem urgent, compelling, and impactful. It can’t just be about keeping the lights on. Are you providing arts education to underserved students and why is that important? Are you to trying to attract the very best talent—dancers, musicians, curators, conservators—and why is that important?  </a:t>
            </a:r>
            <a:r>
              <a:rPr lang="en-US" u="sng" dirty="0"/>
              <a:t>When you are trying to make the case, ask yourself, why should the donor care? </a:t>
            </a:r>
            <a:r>
              <a:rPr lang="en-US" altLang="en-US" dirty="0"/>
              <a:t>Why is our success  important, and to whom?</a:t>
            </a:r>
            <a:r>
              <a:rPr lang="en-US" u="sng" dirty="0"/>
              <a:t> </a:t>
            </a:r>
            <a:r>
              <a:rPr lang="en-US" dirty="0"/>
              <a:t> It’s in asking these questions that you can answer the impact question.</a:t>
            </a:r>
            <a:r>
              <a:rPr lang="en-US" u="sng" dirty="0"/>
              <a:t> </a:t>
            </a:r>
          </a:p>
          <a:p>
            <a:endParaRPr lang="en-US" u="sng" dirty="0"/>
          </a:p>
        </p:txBody>
      </p:sp>
      <p:sp>
        <p:nvSpPr>
          <p:cNvPr id="4" name="Slide Number Placeholder 3"/>
          <p:cNvSpPr>
            <a:spLocks noGrp="1"/>
          </p:cNvSpPr>
          <p:nvPr>
            <p:ph type="sldNum" sz="quarter" idx="10"/>
          </p:nvPr>
        </p:nvSpPr>
        <p:spPr/>
        <p:txBody>
          <a:bodyPr/>
          <a:lstStyle/>
          <a:p>
            <a:pPr defTabSz="1056695">
              <a:defRPr/>
            </a:pPr>
            <a:fld id="{B4C9F0E0-482D-4CEF-A4C1-A682C0035437}" type="slidenum">
              <a:rPr lang="en-US">
                <a:solidFill>
                  <a:prstClr val="black"/>
                </a:solidFill>
                <a:latin typeface="Calibri"/>
              </a:rPr>
              <a:pPr defTabSz="1056695">
                <a:defRPr/>
              </a:pPr>
              <a:t>9</a:t>
            </a:fld>
            <a:endParaRPr lang="en-US" dirty="0">
              <a:solidFill>
                <a:prstClr val="black"/>
              </a:solidFill>
              <a:latin typeface="Calibri"/>
            </a:endParaRPr>
          </a:p>
        </p:txBody>
      </p:sp>
    </p:spTree>
    <p:extLst>
      <p:ext uri="{BB962C8B-B14F-4D97-AF65-F5344CB8AC3E}">
        <p14:creationId xmlns:p14="http://schemas.microsoft.com/office/powerpoint/2010/main" val="166049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5" y="56817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898989"/>
                </a:solidFill>
                <a:latin typeface="+mn-lt"/>
                <a:cs typeface="Arial" panose="020B0604020202020204" pitchFamily="34" charset="0"/>
              </a:rPr>
              <a:t>Page </a:t>
            </a:r>
            <a:fld id="{B61DC403-2EEB-41B9-845E-57B8AC7BA289}" type="slidenum">
              <a:rPr lang="en-US" altLang="en-US" sz="750" smtClean="0">
                <a:solidFill>
                  <a:srgbClr val="898989"/>
                </a:solidFill>
                <a:latin typeface="+mn-lt"/>
                <a:cs typeface="Arial" panose="020B0604020202020204" pitchFamily="34" charset="0"/>
              </a:rPr>
              <a:pPr eaLnBrk="1" hangingPunct="1">
                <a:defRPr/>
              </a:pPr>
              <a:t>‹#›</a:t>
            </a:fld>
            <a:endParaRPr lang="en-US" altLang="en-US" sz="750" dirty="0">
              <a:solidFill>
                <a:srgbClr val="898989"/>
              </a:solidFill>
              <a:latin typeface="+mn-lt"/>
              <a:cs typeface="Arial" panose="020B0604020202020204" pitchFamily="34" charset="0"/>
            </a:endParaRPr>
          </a:p>
        </p:txBody>
      </p:sp>
      <p:sp>
        <p:nvSpPr>
          <p:cNvPr id="11" name="Rectangle 10"/>
          <p:cNvSpPr/>
          <p:nvPr userDrawn="1"/>
        </p:nvSpPr>
        <p:spPr>
          <a:xfrm>
            <a:off x="0" y="34647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350" dirty="0">
              <a:latin typeface="+mn-lt"/>
            </a:endParaRPr>
          </a:p>
        </p:txBody>
      </p:sp>
      <p:sp>
        <p:nvSpPr>
          <p:cNvPr id="12" name="Rectangle 11"/>
          <p:cNvSpPr/>
          <p:nvPr userDrawn="1"/>
        </p:nvSpPr>
        <p:spPr>
          <a:xfrm>
            <a:off x="6995160" y="34647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n>
                <a:noFill/>
              </a:ln>
              <a:solidFill>
                <a:srgbClr val="22405C"/>
              </a:solidFill>
              <a:latin typeface="+mn-lt"/>
            </a:endParaRPr>
          </a:p>
        </p:txBody>
      </p:sp>
      <p:sp>
        <p:nvSpPr>
          <p:cNvPr id="13" name="Rectangle 12"/>
          <p:cNvSpPr/>
          <p:nvPr userDrawn="1"/>
        </p:nvSpPr>
        <p:spPr>
          <a:xfrm>
            <a:off x="6995160" y="18239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16" name="Rectangle 15"/>
          <p:cNvSpPr/>
          <p:nvPr userDrawn="1"/>
        </p:nvSpPr>
        <p:spPr>
          <a:xfrm>
            <a:off x="0" y="18392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r"/>
            <a:endParaRPr lang="en-US" sz="2700" b="1" cap="small" dirty="0">
              <a:latin typeface="+mn-lt"/>
              <a:cs typeface="Arial" panose="020B0604020202020204" pitchFamily="34" charset="0"/>
            </a:endParaRPr>
          </a:p>
        </p:txBody>
      </p:sp>
      <p:sp>
        <p:nvSpPr>
          <p:cNvPr id="15" name="TextBox 14"/>
          <p:cNvSpPr txBox="1"/>
          <p:nvPr userDrawn="1"/>
        </p:nvSpPr>
        <p:spPr>
          <a:xfrm>
            <a:off x="8204201" y="5095242"/>
            <a:ext cx="2145182" cy="714583"/>
          </a:xfrm>
          <a:prstGeom prst="rect">
            <a:avLst/>
          </a:prstGeom>
          <a:noFill/>
        </p:spPr>
        <p:txBody>
          <a:bodyPr wrap="square" lIns="76412" tIns="38206" rIns="76412" bIns="38206" rtlCol="0">
            <a:spAutoFit/>
          </a:bodyPr>
          <a:lstStyle/>
          <a:p>
            <a:pPr algn="r"/>
            <a:r>
              <a:rPr lang="en-US" sz="3975" dirty="0">
                <a:solidFill>
                  <a:schemeClr val="bg1"/>
                </a:solidFill>
                <a:latin typeface="+mn-lt"/>
              </a:rPr>
              <a:t>GG+A</a:t>
            </a:r>
          </a:p>
        </p:txBody>
      </p:sp>
      <p:sp>
        <p:nvSpPr>
          <p:cNvPr id="2" name="Title 1"/>
          <p:cNvSpPr>
            <a:spLocks noGrp="1"/>
          </p:cNvSpPr>
          <p:nvPr>
            <p:ph type="title" hasCustomPrompt="1"/>
          </p:nvPr>
        </p:nvSpPr>
        <p:spPr>
          <a:xfrm>
            <a:off x="0" y="1883929"/>
            <a:ext cx="6870802" cy="1544117"/>
          </a:xfrm>
        </p:spPr>
        <p:txBody>
          <a:bodyPr>
            <a:normAutofit/>
          </a:bodyPr>
          <a:lstStyle>
            <a:lvl1pPr algn="r">
              <a:lnSpc>
                <a:spcPct val="100000"/>
              </a:lnSpc>
              <a:spcAft>
                <a:spcPts val="0"/>
              </a:spcAft>
              <a:defRPr sz="3375"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1" y="3620193"/>
            <a:ext cx="2936240" cy="928103"/>
          </a:xfrm>
          <a:prstGeom prst="rect">
            <a:avLst/>
          </a:prstGeom>
          <a:noFill/>
        </p:spPr>
        <p:txBody>
          <a:bodyPr wrap="square" lIns="76412" tIns="38206" rIns="76412" bIns="38206">
            <a:spAutoFit/>
          </a:bodyPr>
          <a:lstStyle/>
          <a:p>
            <a:pPr>
              <a:lnSpc>
                <a:spcPct val="110000"/>
              </a:lnSpc>
              <a:defRPr/>
            </a:pPr>
            <a:r>
              <a:rPr lang="en-US" sz="975" b="1" kern="0" cap="none" baseline="0" dirty="0">
                <a:solidFill>
                  <a:schemeClr val="bg1"/>
                </a:solidFill>
                <a:latin typeface="+mn-lt"/>
                <a:cs typeface="Arial" panose="020B0604020202020204" pitchFamily="34" charset="0"/>
              </a:rPr>
              <a:t>Grenzebach Glier and Associates</a:t>
            </a:r>
          </a:p>
          <a:p>
            <a:pPr>
              <a:lnSpc>
                <a:spcPct val="110000"/>
              </a:lnSpc>
              <a:defRPr/>
            </a:pPr>
            <a:r>
              <a:rPr lang="en-US" sz="975" kern="0" cap="none" baseline="0" dirty="0">
                <a:solidFill>
                  <a:schemeClr val="bg1"/>
                </a:solidFill>
                <a:latin typeface="+mn-lt"/>
                <a:cs typeface="Arial" panose="020B0604020202020204" pitchFamily="34" charset="0"/>
              </a:rPr>
              <a:t>200 S. Michigan Avenue</a:t>
            </a:r>
          </a:p>
          <a:p>
            <a:pPr>
              <a:lnSpc>
                <a:spcPct val="110000"/>
              </a:lnSpc>
              <a:defRPr/>
            </a:pPr>
            <a:r>
              <a:rPr lang="en-US" sz="975" kern="0" cap="none" baseline="0" dirty="0">
                <a:solidFill>
                  <a:schemeClr val="bg1"/>
                </a:solidFill>
                <a:latin typeface="+mn-lt"/>
                <a:cs typeface="Arial" panose="020B0604020202020204" pitchFamily="34" charset="0"/>
              </a:rPr>
              <a:t>Suite 2100</a:t>
            </a:r>
          </a:p>
          <a:p>
            <a:pPr>
              <a:lnSpc>
                <a:spcPct val="110000"/>
              </a:lnSpc>
              <a:defRPr/>
            </a:pPr>
            <a:r>
              <a:rPr lang="en-US" sz="975" kern="0" cap="none" baseline="0" dirty="0">
                <a:solidFill>
                  <a:schemeClr val="bg1"/>
                </a:solidFill>
                <a:latin typeface="+mn-lt"/>
                <a:cs typeface="Arial" panose="020B0604020202020204" pitchFamily="34" charset="0"/>
              </a:rPr>
              <a:t>Chicago, Illinois  60604</a:t>
            </a:r>
          </a:p>
          <a:p>
            <a:pPr>
              <a:lnSpc>
                <a:spcPct val="110000"/>
              </a:lnSpc>
              <a:defRPr/>
            </a:pPr>
            <a:r>
              <a:rPr lang="en-US" sz="975" i="1" kern="0" cap="none" baseline="0" dirty="0">
                <a:solidFill>
                  <a:schemeClr val="bg1"/>
                </a:solidFill>
                <a:latin typeface="+mn-lt"/>
                <a:cs typeface="Arial" panose="020B0604020202020204" pitchFamily="34" charset="0"/>
              </a:rPr>
              <a:t>tel</a:t>
            </a:r>
            <a:r>
              <a:rPr lang="en-US" sz="975" kern="0" cap="none" baseline="0" dirty="0">
                <a:solidFill>
                  <a:schemeClr val="bg1"/>
                </a:solidFill>
                <a:latin typeface="+mn-lt"/>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l"/>
            <a:endParaRPr lang="en-US" sz="1350" i="1" cap="none" baseline="0" dirty="0">
              <a:latin typeface="+mn-lt"/>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r"/>
            <a:endParaRPr lang="en-US" sz="1350" i="1" cap="none" baseline="0" dirty="0">
              <a:latin typeface="+mn-lt"/>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35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1" y="1381760"/>
            <a:ext cx="6822440" cy="431800"/>
          </a:xfrm>
        </p:spPr>
        <p:txBody>
          <a:bodyPr/>
          <a:lstStyle>
            <a:lvl1pPr marL="0" indent="0" algn="l">
              <a:buNone/>
              <a:defRPr sz="2025"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7" y="1823925"/>
            <a:ext cx="3224294" cy="1648037"/>
          </a:xfrm>
        </p:spPr>
        <p:txBody>
          <a:bodyPr/>
          <a:lstStyle>
            <a:lvl1pPr marL="0" indent="0" algn="r">
              <a:spcAft>
                <a:spcPts val="502"/>
              </a:spcAft>
              <a:buNone/>
              <a:defRPr sz="12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170255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6" y="7408969"/>
            <a:ext cx="467173" cy="1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165" tIns="37082" rIns="74165" bIns="37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741683" eaLnBrk="1" hangingPunct="1">
              <a:defRPr/>
            </a:pPr>
            <a:r>
              <a:rPr lang="en-US" altLang="en-US" sz="728" dirty="0">
                <a:solidFill>
                  <a:srgbClr val="898989"/>
                </a:solidFill>
                <a:latin typeface="Myriad Web Pro"/>
                <a:cs typeface="Arial" panose="020B0604020202020204" pitchFamily="34" charset="0"/>
              </a:rPr>
              <a:t>Page </a:t>
            </a:r>
            <a:fld id="{B61DC403-2EEB-41B9-845E-57B8AC7BA289}" type="slidenum">
              <a:rPr lang="en-US" altLang="en-US" sz="728" smtClean="0">
                <a:solidFill>
                  <a:srgbClr val="898989"/>
                </a:solidFill>
                <a:latin typeface="Myriad Web Pro"/>
                <a:cs typeface="Arial" panose="020B0604020202020204" pitchFamily="34" charset="0"/>
              </a:rPr>
              <a:pPr defTabSz="741683" eaLnBrk="1" hangingPunct="1">
                <a:defRPr/>
              </a:pPr>
              <a:t>‹#›</a:t>
            </a:fld>
            <a:endParaRPr lang="en-US" altLang="en-US" sz="728" dirty="0">
              <a:solidFill>
                <a:srgbClr val="898989"/>
              </a:solidFill>
              <a:latin typeface="Myriad Web Pro"/>
              <a:cs typeface="Arial" panose="020B0604020202020204" pitchFamily="34" charset="0"/>
            </a:endParaRPr>
          </a:p>
        </p:txBody>
      </p:sp>
      <p:sp>
        <p:nvSpPr>
          <p:cNvPr id="11" name="Rectangle 10"/>
          <p:cNvSpPr/>
          <p:nvPr userDrawn="1"/>
        </p:nvSpPr>
        <p:spPr>
          <a:xfrm>
            <a:off x="0" y="51919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2" name="Rectangle 11"/>
          <p:cNvSpPr/>
          <p:nvPr userDrawn="1"/>
        </p:nvSpPr>
        <p:spPr>
          <a:xfrm>
            <a:off x="6995160" y="51919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22405C"/>
              </a:solidFill>
            </a:endParaRPr>
          </a:p>
        </p:txBody>
      </p:sp>
      <p:sp>
        <p:nvSpPr>
          <p:cNvPr id="13" name="Rectangle 12"/>
          <p:cNvSpPr/>
          <p:nvPr userDrawn="1"/>
        </p:nvSpPr>
        <p:spPr>
          <a:xfrm>
            <a:off x="6995160" y="35511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6" name="Rectangle 15"/>
          <p:cNvSpPr/>
          <p:nvPr userDrawn="1"/>
        </p:nvSpPr>
        <p:spPr>
          <a:xfrm>
            <a:off x="0" y="35664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r" defTabSz="741683"/>
            <a:endParaRPr lang="en-US" sz="2257" cap="small" dirty="0">
              <a:solidFill>
                <a:srgbClr val="FFFFFF"/>
              </a:solidFill>
              <a:cs typeface="Arial" panose="020B0604020202020204" pitchFamily="34" charset="0"/>
            </a:endParaRPr>
          </a:p>
        </p:txBody>
      </p:sp>
      <p:sp>
        <p:nvSpPr>
          <p:cNvPr id="15" name="TextBox 14"/>
          <p:cNvSpPr txBox="1"/>
          <p:nvPr userDrawn="1"/>
        </p:nvSpPr>
        <p:spPr>
          <a:xfrm>
            <a:off x="8204203" y="6822441"/>
            <a:ext cx="2145182" cy="693732"/>
          </a:xfrm>
          <a:prstGeom prst="rect">
            <a:avLst/>
          </a:prstGeom>
          <a:noFill/>
        </p:spPr>
        <p:txBody>
          <a:bodyPr wrap="square" lIns="74165" tIns="37082" rIns="74165" bIns="37082" rtlCol="0">
            <a:spAutoFit/>
          </a:bodyPr>
          <a:lstStyle/>
          <a:p>
            <a:pPr algn="r" defTabSz="741683"/>
            <a:r>
              <a:rPr lang="en-US" sz="3859" dirty="0">
                <a:solidFill>
                  <a:srgbClr val="FFFFFF"/>
                </a:solidFill>
              </a:rPr>
              <a:t>GG+A</a:t>
            </a:r>
          </a:p>
        </p:txBody>
      </p:sp>
      <p:sp>
        <p:nvSpPr>
          <p:cNvPr id="2" name="Title 1"/>
          <p:cNvSpPr>
            <a:spLocks noGrp="1"/>
          </p:cNvSpPr>
          <p:nvPr>
            <p:ph type="title" hasCustomPrompt="1"/>
          </p:nvPr>
        </p:nvSpPr>
        <p:spPr>
          <a:xfrm>
            <a:off x="0" y="3551127"/>
            <a:ext cx="6870802" cy="1604121"/>
          </a:xfrm>
        </p:spPr>
        <p:txBody>
          <a:bodyPr>
            <a:normAutofit/>
          </a:bodyPr>
          <a:lstStyle>
            <a:lvl1pPr algn="r">
              <a:lnSpc>
                <a:spcPct val="100000"/>
              </a:lnSpc>
              <a:spcAft>
                <a:spcPts val="0"/>
              </a:spcAft>
              <a:defRPr sz="3276"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220021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22405C"/>
              </a:solidFill>
            </a:endParaRPr>
          </a:p>
        </p:txBody>
      </p:sp>
      <p:sp>
        <p:nvSpPr>
          <p:cNvPr id="20" name="TextBox 19"/>
          <p:cNvSpPr txBox="1"/>
          <p:nvPr userDrawn="1"/>
        </p:nvSpPr>
        <p:spPr>
          <a:xfrm>
            <a:off x="8117842" y="7304034"/>
            <a:ext cx="2145182" cy="298924"/>
          </a:xfrm>
          <a:prstGeom prst="rect">
            <a:avLst/>
          </a:prstGeom>
          <a:noFill/>
        </p:spPr>
        <p:txBody>
          <a:bodyPr wrap="square" lIns="74165" tIns="37082" rIns="74165" bIns="37082" rtlCol="0">
            <a:spAutoFit/>
          </a:bodyPr>
          <a:lstStyle/>
          <a:p>
            <a:pPr algn="r" defTabSz="741683"/>
            <a:r>
              <a:rPr lang="en-US" sz="1456" dirty="0">
                <a:solidFill>
                  <a:srgbClr val="FFFFFF"/>
                </a:solidFill>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23" name="Rectangle 10"/>
          <p:cNvSpPr>
            <a:spLocks noChangeArrowheads="1"/>
          </p:cNvSpPr>
          <p:nvPr userDrawn="1"/>
        </p:nvSpPr>
        <p:spPr bwMode="auto">
          <a:xfrm>
            <a:off x="1" y="7408969"/>
            <a:ext cx="467173" cy="1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165" tIns="37082" rIns="74165" bIns="37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741683" eaLnBrk="1" hangingPunct="1">
              <a:defRPr/>
            </a:pPr>
            <a:r>
              <a:rPr lang="en-US" altLang="en-US" sz="728" dirty="0">
                <a:solidFill>
                  <a:srgbClr val="FFFFFF"/>
                </a:solidFill>
                <a:latin typeface="Myriad Web Pro"/>
                <a:cs typeface="Arial" panose="020B0604020202020204" pitchFamily="34" charset="0"/>
              </a:rPr>
              <a:t>Page </a:t>
            </a:r>
            <a:fld id="{43D4AFBB-636F-4BC4-9BF8-420AE457CFB7}" type="slidenum">
              <a:rPr lang="en-US" altLang="en-US" sz="728" smtClean="0">
                <a:solidFill>
                  <a:srgbClr val="FFFFFF"/>
                </a:solidFill>
                <a:latin typeface="Myriad Web Pro"/>
                <a:cs typeface="Arial" panose="020B0604020202020204" pitchFamily="34" charset="0"/>
              </a:rPr>
              <a:pPr defTabSz="741683" eaLnBrk="1" hangingPunct="1">
                <a:defRPr/>
              </a:pPr>
              <a:t>‹#›</a:t>
            </a:fld>
            <a:endParaRPr lang="en-US" altLang="en-US" sz="728" dirty="0">
              <a:solidFill>
                <a:srgbClr val="FFFFFF"/>
              </a:solidFill>
              <a:latin typeface="Myriad Web Pro"/>
              <a:cs typeface="Arial" panose="020B0604020202020204" pitchFamily="34" charset="0"/>
            </a:endParaRPr>
          </a:p>
        </p:txBody>
      </p:sp>
      <p:sp>
        <p:nvSpPr>
          <p:cNvPr id="25" name="TextBox 24"/>
          <p:cNvSpPr txBox="1"/>
          <p:nvPr userDrawn="1"/>
        </p:nvSpPr>
        <p:spPr>
          <a:xfrm>
            <a:off x="2251871" y="7408969"/>
            <a:ext cx="3290062" cy="186907"/>
          </a:xfrm>
          <a:prstGeom prst="rect">
            <a:avLst/>
          </a:prstGeom>
          <a:noFill/>
        </p:spPr>
        <p:txBody>
          <a:bodyPr wrap="none" lIns="74165" tIns="37082" rIns="74165" bIns="37082">
            <a:spAutoFit/>
          </a:bodyPr>
          <a:lstStyle/>
          <a:p>
            <a:pPr algn="r" defTabSz="741683">
              <a:defRPr/>
            </a:pPr>
            <a:r>
              <a:rPr lang="en-US" sz="728" i="1" dirty="0">
                <a:solidFill>
                  <a:srgbClr val="FFFFFF"/>
                </a:solidFill>
                <a:cs typeface="Arial" pitchFamily="34" charset="0"/>
              </a:rPr>
              <a:t>Confidential – Not for Duplication | </a:t>
            </a:r>
            <a:r>
              <a:rPr lang="en-US" sz="728" dirty="0">
                <a:solidFill>
                  <a:srgbClr val="FFFFFF"/>
                </a:solidFill>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1965"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185421" indent="-185421">
              <a:lnSpc>
                <a:spcPct val="110000"/>
              </a:lnSpc>
              <a:spcBef>
                <a:spcPts val="0"/>
              </a:spcBef>
              <a:spcAft>
                <a:spcPts val="974"/>
              </a:spcAft>
              <a:buClr>
                <a:srgbClr val="4E8ABE"/>
              </a:buClr>
              <a:buFont typeface="Wingdings" pitchFamily="2" charset="2"/>
              <a:buChar char="§"/>
              <a:defRPr sz="1165">
                <a:solidFill>
                  <a:schemeClr val="tx1"/>
                </a:solidFill>
                <a:latin typeface="+mn-lt"/>
              </a:defRPr>
            </a:lvl1pPr>
            <a:lvl2pPr marL="466127" indent="-185421">
              <a:lnSpc>
                <a:spcPct val="110000"/>
              </a:lnSpc>
              <a:spcBef>
                <a:spcPts val="0"/>
              </a:spcBef>
              <a:spcAft>
                <a:spcPts val="974"/>
              </a:spcAft>
              <a:buClr>
                <a:srgbClr val="4E8ABE"/>
              </a:buClr>
              <a:defRPr sz="1165">
                <a:solidFill>
                  <a:schemeClr val="tx1"/>
                </a:solidFill>
                <a:latin typeface="+mn-lt"/>
              </a:defRPr>
            </a:lvl2pPr>
            <a:lvl3pPr marL="741683" indent="-185421">
              <a:lnSpc>
                <a:spcPct val="110000"/>
              </a:lnSpc>
              <a:spcBef>
                <a:spcPts val="0"/>
              </a:spcBef>
              <a:spcAft>
                <a:spcPts val="974"/>
              </a:spcAft>
              <a:buClr>
                <a:srgbClr val="4E8ABE"/>
              </a:buClr>
              <a:defRPr sz="1165">
                <a:solidFill>
                  <a:schemeClr val="tx1"/>
                </a:solidFill>
                <a:latin typeface="+mn-lt"/>
              </a:defRPr>
            </a:lvl3pPr>
            <a:lvl4pPr marL="1021103" indent="-185421">
              <a:lnSpc>
                <a:spcPct val="110000"/>
              </a:lnSpc>
              <a:spcBef>
                <a:spcPts val="0"/>
              </a:spcBef>
              <a:spcAft>
                <a:spcPts val="974"/>
              </a:spcAft>
              <a:buClr>
                <a:srgbClr val="4E8ABE"/>
              </a:buClr>
              <a:buFont typeface="Wingdings" pitchFamily="2" charset="2"/>
              <a:buChar char="w"/>
              <a:defRPr sz="1165">
                <a:solidFill>
                  <a:schemeClr val="tx1"/>
                </a:solidFill>
                <a:latin typeface="+mn-lt"/>
              </a:defRPr>
            </a:lvl4pPr>
            <a:lvl5pPr marL="1297947" indent="-185421">
              <a:lnSpc>
                <a:spcPct val="110000"/>
              </a:lnSpc>
              <a:spcBef>
                <a:spcPts val="0"/>
              </a:spcBef>
              <a:spcAft>
                <a:spcPts val="974"/>
              </a:spcAft>
              <a:buClr>
                <a:srgbClr val="4E8ABE"/>
              </a:buClr>
              <a:defRPr sz="1165">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Tree>
    <p:extLst>
      <p:ext uri="{BB962C8B-B14F-4D97-AF65-F5344CB8AC3E}">
        <p14:creationId xmlns:p14="http://schemas.microsoft.com/office/powerpoint/2010/main" val="179158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2257"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185421" indent="-185421">
              <a:lnSpc>
                <a:spcPct val="110000"/>
              </a:lnSpc>
              <a:spcBef>
                <a:spcPts val="0"/>
              </a:spcBef>
              <a:spcAft>
                <a:spcPts val="1460"/>
              </a:spcAft>
              <a:buClr>
                <a:srgbClr val="4E8ABE"/>
              </a:buClr>
              <a:buFont typeface="Wingdings" pitchFamily="2" charset="2"/>
              <a:buChar char="§"/>
              <a:defRPr sz="1165">
                <a:solidFill>
                  <a:schemeClr val="tx1"/>
                </a:solidFill>
                <a:latin typeface="+mn-lt"/>
              </a:defRPr>
            </a:lvl1pPr>
            <a:lvl2pPr marL="466127" indent="-185421">
              <a:lnSpc>
                <a:spcPct val="110000"/>
              </a:lnSpc>
              <a:spcBef>
                <a:spcPts val="0"/>
              </a:spcBef>
              <a:spcAft>
                <a:spcPts val="1460"/>
              </a:spcAft>
              <a:buClr>
                <a:srgbClr val="4E8ABE"/>
              </a:buClr>
              <a:defRPr sz="1165">
                <a:solidFill>
                  <a:schemeClr val="tx1"/>
                </a:solidFill>
                <a:latin typeface="+mn-lt"/>
              </a:defRPr>
            </a:lvl2pPr>
            <a:lvl3pPr marL="741683" indent="-185421">
              <a:lnSpc>
                <a:spcPct val="110000"/>
              </a:lnSpc>
              <a:spcBef>
                <a:spcPts val="0"/>
              </a:spcBef>
              <a:spcAft>
                <a:spcPts val="1460"/>
              </a:spcAft>
              <a:buClr>
                <a:srgbClr val="4E8ABE"/>
              </a:buClr>
              <a:defRPr sz="1165">
                <a:solidFill>
                  <a:schemeClr val="tx1"/>
                </a:solidFill>
                <a:latin typeface="+mn-lt"/>
              </a:defRPr>
            </a:lvl3pPr>
            <a:lvl4pPr marL="1021103" indent="-185421">
              <a:lnSpc>
                <a:spcPct val="110000"/>
              </a:lnSpc>
              <a:spcBef>
                <a:spcPts val="0"/>
              </a:spcBef>
              <a:spcAft>
                <a:spcPts val="1460"/>
              </a:spcAft>
              <a:buClr>
                <a:srgbClr val="4E8ABE"/>
              </a:buClr>
              <a:buFont typeface="Wingdings" pitchFamily="2" charset="2"/>
              <a:buChar char="w"/>
              <a:defRPr sz="1165">
                <a:solidFill>
                  <a:schemeClr val="tx1"/>
                </a:solidFill>
                <a:latin typeface="+mn-lt"/>
              </a:defRPr>
            </a:lvl4pPr>
            <a:lvl5pPr marL="1297947" indent="-185421">
              <a:lnSpc>
                <a:spcPct val="110000"/>
              </a:lnSpc>
              <a:spcBef>
                <a:spcPts val="0"/>
              </a:spcBef>
              <a:spcAft>
                <a:spcPts val="1460"/>
              </a:spcAft>
              <a:buClr>
                <a:srgbClr val="4E8ABE"/>
              </a:buClr>
              <a:defRPr sz="1165">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22405C"/>
              </a:solidFill>
            </a:endParaRPr>
          </a:p>
        </p:txBody>
      </p:sp>
      <p:sp>
        <p:nvSpPr>
          <p:cNvPr id="13" name="TextBox 12"/>
          <p:cNvSpPr txBox="1"/>
          <p:nvPr userDrawn="1"/>
        </p:nvSpPr>
        <p:spPr>
          <a:xfrm>
            <a:off x="8117842" y="7304034"/>
            <a:ext cx="2145182" cy="298924"/>
          </a:xfrm>
          <a:prstGeom prst="rect">
            <a:avLst/>
          </a:prstGeom>
          <a:noFill/>
        </p:spPr>
        <p:txBody>
          <a:bodyPr wrap="square" lIns="74165" tIns="37082" rIns="74165" bIns="37082" rtlCol="0">
            <a:spAutoFit/>
          </a:bodyPr>
          <a:lstStyle/>
          <a:p>
            <a:pPr algn="r" defTabSz="741683"/>
            <a:r>
              <a:rPr lang="en-US" sz="1456" dirty="0">
                <a:solidFill>
                  <a:srgbClr val="FFFFFF"/>
                </a:solidFill>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5" name="Rectangle 10"/>
          <p:cNvSpPr>
            <a:spLocks noChangeArrowheads="1"/>
          </p:cNvSpPr>
          <p:nvPr userDrawn="1"/>
        </p:nvSpPr>
        <p:spPr bwMode="auto">
          <a:xfrm>
            <a:off x="1" y="7408969"/>
            <a:ext cx="467173" cy="1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165" tIns="37082" rIns="74165" bIns="37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741683" eaLnBrk="1" hangingPunct="1">
              <a:defRPr/>
            </a:pPr>
            <a:r>
              <a:rPr lang="en-US" altLang="en-US" sz="728" dirty="0">
                <a:solidFill>
                  <a:srgbClr val="FFFFFF"/>
                </a:solidFill>
                <a:latin typeface="Myriad Web Pro"/>
                <a:cs typeface="Arial" panose="020B0604020202020204" pitchFamily="34" charset="0"/>
              </a:rPr>
              <a:t>Page </a:t>
            </a:r>
            <a:fld id="{43D4AFBB-636F-4BC4-9BF8-420AE457CFB7}" type="slidenum">
              <a:rPr lang="en-US" altLang="en-US" sz="728" smtClean="0">
                <a:solidFill>
                  <a:srgbClr val="FFFFFF"/>
                </a:solidFill>
                <a:latin typeface="Myriad Web Pro"/>
                <a:cs typeface="Arial" panose="020B0604020202020204" pitchFamily="34" charset="0"/>
              </a:rPr>
              <a:pPr defTabSz="741683" eaLnBrk="1" hangingPunct="1">
                <a:defRPr/>
              </a:pPr>
              <a:t>‹#›</a:t>
            </a:fld>
            <a:endParaRPr lang="en-US" altLang="en-US" sz="728" dirty="0">
              <a:solidFill>
                <a:srgbClr val="FFFFFF"/>
              </a:solidFill>
              <a:latin typeface="Myriad Web Pro"/>
              <a:cs typeface="Arial" panose="020B0604020202020204" pitchFamily="34" charset="0"/>
            </a:endParaRPr>
          </a:p>
        </p:txBody>
      </p:sp>
      <p:sp>
        <p:nvSpPr>
          <p:cNvPr id="16" name="TextBox 15"/>
          <p:cNvSpPr txBox="1"/>
          <p:nvPr userDrawn="1"/>
        </p:nvSpPr>
        <p:spPr>
          <a:xfrm>
            <a:off x="2891470" y="7408969"/>
            <a:ext cx="2650463" cy="186907"/>
          </a:xfrm>
          <a:prstGeom prst="rect">
            <a:avLst/>
          </a:prstGeom>
          <a:noFill/>
        </p:spPr>
        <p:txBody>
          <a:bodyPr wrap="none" lIns="74165" tIns="37082" rIns="74165" bIns="37082">
            <a:spAutoFit/>
          </a:bodyPr>
          <a:lstStyle/>
          <a:p>
            <a:pPr algn="r" defTabSz="741683">
              <a:defRPr/>
            </a:pPr>
            <a:r>
              <a:rPr lang="en-US" sz="728" i="1" dirty="0">
                <a:solidFill>
                  <a:srgbClr val="FFFFFF"/>
                </a:solidFill>
                <a:cs typeface="Arial" pitchFamily="34" charset="0"/>
              </a:rPr>
              <a:t>Not for Duplication | </a:t>
            </a:r>
            <a:r>
              <a:rPr lang="en-US" sz="728" dirty="0">
                <a:solidFill>
                  <a:srgbClr val="FFFFFF"/>
                </a:solidFill>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Tree>
    <p:extLst>
      <p:ext uri="{BB962C8B-B14F-4D97-AF65-F5344CB8AC3E}">
        <p14:creationId xmlns:p14="http://schemas.microsoft.com/office/powerpoint/2010/main" val="82703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esent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157224"/>
            <a:ext cx="9326880" cy="6010656"/>
          </a:xfrm>
        </p:spPr>
        <p:txBody>
          <a:bodyPr/>
          <a:lstStyle>
            <a:lvl1pPr marL="185421" indent="-185421">
              <a:lnSpc>
                <a:spcPct val="110000"/>
              </a:lnSpc>
              <a:spcBef>
                <a:spcPts val="0"/>
              </a:spcBef>
              <a:spcAft>
                <a:spcPts val="1460"/>
              </a:spcAft>
              <a:buClr>
                <a:srgbClr val="4E8ABE"/>
              </a:buClr>
              <a:buFont typeface="Wingdings" pitchFamily="2" charset="2"/>
              <a:buChar char="§"/>
              <a:defRPr sz="1165">
                <a:solidFill>
                  <a:schemeClr val="tx1"/>
                </a:solidFill>
                <a:latin typeface="+mn-lt"/>
              </a:defRPr>
            </a:lvl1pPr>
            <a:lvl2pPr marL="466127" indent="-185421">
              <a:lnSpc>
                <a:spcPct val="110000"/>
              </a:lnSpc>
              <a:spcBef>
                <a:spcPts val="0"/>
              </a:spcBef>
              <a:spcAft>
                <a:spcPts val="1460"/>
              </a:spcAft>
              <a:buClr>
                <a:srgbClr val="4E8ABE"/>
              </a:buClr>
              <a:defRPr sz="1165">
                <a:solidFill>
                  <a:schemeClr val="tx1"/>
                </a:solidFill>
                <a:latin typeface="+mn-lt"/>
              </a:defRPr>
            </a:lvl2pPr>
            <a:lvl3pPr marL="741683" indent="-185421">
              <a:lnSpc>
                <a:spcPct val="110000"/>
              </a:lnSpc>
              <a:spcBef>
                <a:spcPts val="0"/>
              </a:spcBef>
              <a:spcAft>
                <a:spcPts val="1460"/>
              </a:spcAft>
              <a:buClr>
                <a:srgbClr val="4E8ABE"/>
              </a:buClr>
              <a:defRPr sz="1165">
                <a:solidFill>
                  <a:schemeClr val="tx1"/>
                </a:solidFill>
                <a:latin typeface="+mn-lt"/>
              </a:defRPr>
            </a:lvl3pPr>
            <a:lvl4pPr marL="1021103" indent="-185421">
              <a:lnSpc>
                <a:spcPct val="110000"/>
              </a:lnSpc>
              <a:spcBef>
                <a:spcPts val="0"/>
              </a:spcBef>
              <a:spcAft>
                <a:spcPts val="1460"/>
              </a:spcAft>
              <a:buClr>
                <a:srgbClr val="4E8ABE"/>
              </a:buClr>
              <a:buFont typeface="Wingdings" pitchFamily="2" charset="2"/>
              <a:buChar char="w"/>
              <a:defRPr sz="1165">
                <a:solidFill>
                  <a:schemeClr val="tx1"/>
                </a:solidFill>
                <a:latin typeface="+mn-lt"/>
              </a:defRPr>
            </a:lvl4pPr>
            <a:lvl5pPr marL="1297947" indent="-185421">
              <a:lnSpc>
                <a:spcPct val="110000"/>
              </a:lnSpc>
              <a:spcBef>
                <a:spcPts val="0"/>
              </a:spcBef>
              <a:spcAft>
                <a:spcPts val="1460"/>
              </a:spcAft>
              <a:buClr>
                <a:srgbClr val="4E8ABE"/>
              </a:buClr>
              <a:defRPr sz="1165">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22405C"/>
              </a:solidFill>
            </a:endParaRPr>
          </a:p>
        </p:txBody>
      </p:sp>
      <p:sp>
        <p:nvSpPr>
          <p:cNvPr id="13" name="TextBox 12"/>
          <p:cNvSpPr txBox="1"/>
          <p:nvPr userDrawn="1"/>
        </p:nvSpPr>
        <p:spPr>
          <a:xfrm>
            <a:off x="8117842" y="7304034"/>
            <a:ext cx="2145182" cy="298924"/>
          </a:xfrm>
          <a:prstGeom prst="rect">
            <a:avLst/>
          </a:prstGeom>
          <a:noFill/>
        </p:spPr>
        <p:txBody>
          <a:bodyPr wrap="square" lIns="74165" tIns="37082" rIns="74165" bIns="37082" rtlCol="0">
            <a:spAutoFit/>
          </a:bodyPr>
          <a:lstStyle/>
          <a:p>
            <a:pPr algn="r" defTabSz="741683"/>
            <a:r>
              <a:rPr lang="en-US" sz="1456" dirty="0">
                <a:solidFill>
                  <a:srgbClr val="FFFFFF"/>
                </a:solidFill>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5" name="Rectangle 10"/>
          <p:cNvSpPr>
            <a:spLocks noChangeArrowheads="1"/>
          </p:cNvSpPr>
          <p:nvPr userDrawn="1"/>
        </p:nvSpPr>
        <p:spPr bwMode="auto">
          <a:xfrm>
            <a:off x="1" y="7408969"/>
            <a:ext cx="467173" cy="1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165" tIns="37082" rIns="74165" bIns="37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741683" eaLnBrk="1" hangingPunct="1">
              <a:defRPr/>
            </a:pPr>
            <a:r>
              <a:rPr lang="en-US" altLang="en-US" sz="728" dirty="0">
                <a:solidFill>
                  <a:srgbClr val="FFFFFF"/>
                </a:solidFill>
                <a:latin typeface="Myriad Web Pro"/>
                <a:cs typeface="Arial" panose="020B0604020202020204" pitchFamily="34" charset="0"/>
              </a:rPr>
              <a:t>Page </a:t>
            </a:r>
            <a:fld id="{43D4AFBB-636F-4BC4-9BF8-420AE457CFB7}" type="slidenum">
              <a:rPr lang="en-US" altLang="en-US" sz="728" smtClean="0">
                <a:solidFill>
                  <a:srgbClr val="FFFFFF"/>
                </a:solidFill>
                <a:latin typeface="Myriad Web Pro"/>
                <a:cs typeface="Arial" panose="020B0604020202020204" pitchFamily="34" charset="0"/>
              </a:rPr>
              <a:pPr defTabSz="741683" eaLnBrk="1" hangingPunct="1">
                <a:defRPr/>
              </a:pPr>
              <a:t>‹#›</a:t>
            </a:fld>
            <a:endParaRPr lang="en-US" altLang="en-US" sz="728" dirty="0">
              <a:solidFill>
                <a:srgbClr val="FFFFFF"/>
              </a:solidFill>
              <a:latin typeface="Myriad Web Pro"/>
              <a:cs typeface="Arial" panose="020B0604020202020204" pitchFamily="34" charset="0"/>
            </a:endParaRPr>
          </a:p>
        </p:txBody>
      </p:sp>
      <p:sp>
        <p:nvSpPr>
          <p:cNvPr id="16" name="TextBox 15"/>
          <p:cNvSpPr txBox="1"/>
          <p:nvPr userDrawn="1"/>
        </p:nvSpPr>
        <p:spPr>
          <a:xfrm>
            <a:off x="2251871" y="7408969"/>
            <a:ext cx="3290062" cy="186907"/>
          </a:xfrm>
          <a:prstGeom prst="rect">
            <a:avLst/>
          </a:prstGeom>
          <a:noFill/>
        </p:spPr>
        <p:txBody>
          <a:bodyPr wrap="none" lIns="74165" tIns="37082" rIns="74165" bIns="37082">
            <a:spAutoFit/>
          </a:bodyPr>
          <a:lstStyle/>
          <a:p>
            <a:pPr algn="r" defTabSz="741683">
              <a:defRPr/>
            </a:pPr>
            <a:r>
              <a:rPr lang="en-US" sz="728" i="1" dirty="0">
                <a:solidFill>
                  <a:srgbClr val="FFFFFF"/>
                </a:solidFill>
                <a:cs typeface="Arial" pitchFamily="34" charset="0"/>
              </a:rPr>
              <a:t>Confidential – Not for Duplication | </a:t>
            </a:r>
            <a:r>
              <a:rPr lang="en-US" sz="728" dirty="0">
                <a:solidFill>
                  <a:srgbClr val="FFFFFF"/>
                </a:solidFill>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Tree>
    <p:extLst>
      <p:ext uri="{BB962C8B-B14F-4D97-AF65-F5344CB8AC3E}">
        <p14:creationId xmlns:p14="http://schemas.microsoft.com/office/powerpoint/2010/main" val="52776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port Title and Content 2">
    <p:spTree>
      <p:nvGrpSpPr>
        <p:cNvPr id="1" name=""/>
        <p:cNvGrpSpPr/>
        <p:nvPr/>
      </p:nvGrpSpPr>
      <p:grpSpPr>
        <a:xfrm>
          <a:off x="0" y="0"/>
          <a:ext cx="0" cy="0"/>
          <a:chOff x="0" y="0"/>
          <a:chExt cx="0" cy="0"/>
        </a:xfrm>
      </p:grpSpPr>
      <p:sp>
        <p:nvSpPr>
          <p:cNvPr id="4" name="Rectangle 3"/>
          <p:cNvSpPr/>
          <p:nvPr userDrawn="1"/>
        </p:nvSpPr>
        <p:spPr>
          <a:xfrm>
            <a:off x="133139" y="134806"/>
            <a:ext cx="2716742" cy="7119433"/>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sp>
        <p:nvSpPr>
          <p:cNvPr id="5" name="Isosceles Triangle 4"/>
          <p:cNvSpPr/>
          <p:nvPr userDrawn="1"/>
        </p:nvSpPr>
        <p:spPr>
          <a:xfrm rot="5400000">
            <a:off x="82762" y="401215"/>
            <a:ext cx="403013" cy="359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sp>
        <p:nvSpPr>
          <p:cNvPr id="6" name="Flowchart: Process 5"/>
          <p:cNvSpPr/>
          <p:nvPr userDrawn="1"/>
        </p:nvSpPr>
        <p:spPr>
          <a:xfrm rot="19174327">
            <a:off x="2655571" y="-286068"/>
            <a:ext cx="214101" cy="81502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cxnSp>
        <p:nvCxnSpPr>
          <p:cNvPr id="7" name="Straight Connector 6"/>
          <p:cNvCxnSpPr/>
          <p:nvPr userDrawn="1"/>
        </p:nvCxnSpPr>
        <p:spPr>
          <a:xfrm>
            <a:off x="320252" y="581131"/>
            <a:ext cx="252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849880" y="577533"/>
            <a:ext cx="7167880" cy="0"/>
          </a:xfrm>
          <a:prstGeom prst="line">
            <a:avLst/>
          </a:prstGeom>
          <a:solidFill>
            <a:srgbClr val="C3D8E7"/>
          </a:solidFill>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l="4167" t="8026" r="24405" b="47827"/>
          <a:stretch>
            <a:fillRect/>
          </a:stretch>
        </p:blipFill>
        <p:spPr bwMode="auto">
          <a:xfrm>
            <a:off x="9533785" y="7408969"/>
            <a:ext cx="545147" cy="2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userDrawn="1"/>
        </p:nvSpPr>
        <p:spPr bwMode="auto">
          <a:xfrm>
            <a:off x="206905" y="7408968"/>
            <a:ext cx="681597"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133" dirty="0">
                <a:solidFill>
                  <a:srgbClr val="898989"/>
                </a:solidFill>
                <a:cs typeface="Arial" charset="0"/>
              </a:rPr>
              <a:t>Page </a:t>
            </a:r>
            <a:fld id="{45019C0E-2399-408A-ADAA-EF81BB395763}" type="slidenum">
              <a:rPr lang="en-US" sz="1133">
                <a:solidFill>
                  <a:srgbClr val="898989"/>
                </a:solidFill>
                <a:cs typeface="Arial" charset="0"/>
              </a:rPr>
              <a:pPr fontAlgn="base">
                <a:spcBef>
                  <a:spcPct val="0"/>
                </a:spcBef>
                <a:spcAft>
                  <a:spcPct val="0"/>
                </a:spcAft>
              </a:pPr>
              <a:t>‹#›</a:t>
            </a:fld>
            <a:endParaRPr lang="en-US" sz="1133" dirty="0">
              <a:solidFill>
                <a:srgbClr val="898989"/>
              </a:solidFill>
              <a:cs typeface="Arial" charset="0"/>
            </a:endParaRPr>
          </a:p>
        </p:txBody>
      </p:sp>
      <p:sp>
        <p:nvSpPr>
          <p:cNvPr id="2" name="Title 1"/>
          <p:cNvSpPr>
            <a:spLocks noGrp="1"/>
          </p:cNvSpPr>
          <p:nvPr>
            <p:ph type="title"/>
          </p:nvPr>
        </p:nvSpPr>
        <p:spPr>
          <a:xfrm>
            <a:off x="133139" y="1554480"/>
            <a:ext cx="2664926" cy="2331720"/>
          </a:xfrm>
        </p:spPr>
        <p:txBody>
          <a:bodyPr lIns="0" tIns="0" rIns="0" bIns="0">
            <a:noAutofit/>
          </a:bodyPr>
          <a:lstStyle>
            <a:lvl1pPr algn="ctr">
              <a:defRPr sz="2153" cap="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08960" y="777240"/>
            <a:ext cx="6736080" cy="6477000"/>
          </a:xfrm>
        </p:spPr>
        <p:txBody>
          <a:bodyPr/>
          <a:lstStyle>
            <a:lvl1pPr marL="259072" indent="-259072">
              <a:lnSpc>
                <a:spcPct val="100000"/>
              </a:lnSpc>
              <a:spcAft>
                <a:spcPts val="1360"/>
              </a:spcAft>
              <a:buFont typeface="Courier New" pitchFamily="49" charset="0"/>
              <a:buChar char="o"/>
              <a:defRPr sz="1587"/>
            </a:lvl1pPr>
            <a:lvl2pPr marL="651279" indent="-259072">
              <a:lnSpc>
                <a:spcPct val="100000"/>
              </a:lnSpc>
              <a:spcAft>
                <a:spcPts val="1360"/>
              </a:spcAft>
              <a:defRPr sz="1587"/>
            </a:lvl2pPr>
            <a:lvl3pPr marL="1036290" indent="-259072">
              <a:lnSpc>
                <a:spcPct val="100000"/>
              </a:lnSpc>
              <a:spcAft>
                <a:spcPts val="1360"/>
              </a:spcAft>
              <a:defRPr sz="1587"/>
            </a:lvl3pPr>
            <a:lvl4pPr marL="1426698" indent="-259072">
              <a:lnSpc>
                <a:spcPct val="100000"/>
              </a:lnSpc>
              <a:spcAft>
                <a:spcPts val="1360"/>
              </a:spcAft>
              <a:buFont typeface="Wingdings" pitchFamily="2" charset="2"/>
              <a:buChar char="w"/>
              <a:defRPr sz="1587"/>
            </a:lvl4pPr>
            <a:lvl5pPr marL="1813507" indent="-259072">
              <a:lnSpc>
                <a:spcPct val="100000"/>
              </a:lnSpc>
              <a:spcAft>
                <a:spcPts val="1360"/>
              </a:spcAft>
              <a:defRPr sz="15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4489357" y="7399192"/>
            <a:ext cx="4886274" cy="258084"/>
          </a:xfrm>
          <a:prstGeom prst="rect">
            <a:avLst/>
          </a:prstGeom>
          <a:noFill/>
        </p:spPr>
        <p:txBody>
          <a:bodyPr wrap="none">
            <a:spAutoFit/>
          </a:bodyPr>
          <a:lstStyle/>
          <a:p>
            <a:pPr algn="r">
              <a:defRPr/>
            </a:pPr>
            <a:r>
              <a:rPr lang="en-US" sz="1077" i="1" dirty="0">
                <a:solidFill>
                  <a:srgbClr val="594E49"/>
                </a:solidFill>
                <a:cs typeface="Arial" charset="0"/>
              </a:rPr>
              <a:t>Confidential</a:t>
            </a:r>
            <a:r>
              <a:rPr lang="en-US" sz="1077" dirty="0">
                <a:solidFill>
                  <a:srgbClr val="594E49"/>
                </a:solidFill>
                <a:cs typeface="Arial" charset="0"/>
              </a:rPr>
              <a:t> – Not for Duplication | Property of Grenzebach Glier and Associates</a:t>
            </a:r>
          </a:p>
        </p:txBody>
      </p:sp>
    </p:spTree>
    <p:extLst>
      <p:ext uri="{BB962C8B-B14F-4D97-AF65-F5344CB8AC3E}">
        <p14:creationId xmlns:p14="http://schemas.microsoft.com/office/powerpoint/2010/main" val="41563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5" y="56817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898989"/>
                </a:solidFill>
                <a:latin typeface="Myriad Web Pro"/>
                <a:cs typeface="Arial" panose="020B0604020202020204" pitchFamily="34" charset="0"/>
              </a:rPr>
              <a:t>Page </a:t>
            </a:r>
            <a:fld id="{B61DC403-2EEB-41B9-845E-57B8AC7BA289}" type="slidenum">
              <a:rPr lang="en-US" altLang="en-US" sz="750" smtClean="0">
                <a:solidFill>
                  <a:srgbClr val="898989"/>
                </a:solidFill>
                <a:latin typeface="Myriad Web Pro"/>
                <a:cs typeface="Arial" panose="020B0604020202020204" pitchFamily="34" charset="0"/>
              </a:rPr>
              <a:pPr eaLnBrk="1" hangingPunct="1">
                <a:defRPr/>
              </a:pPr>
              <a:t>‹#›</a:t>
            </a:fld>
            <a:endParaRPr lang="en-US" altLang="en-US" sz="750" dirty="0">
              <a:solidFill>
                <a:srgbClr val="898989"/>
              </a:solidFill>
              <a:latin typeface="Myriad Web Pro"/>
              <a:cs typeface="Arial" panose="020B0604020202020204" pitchFamily="34" charset="0"/>
            </a:endParaRPr>
          </a:p>
        </p:txBody>
      </p:sp>
      <p:sp>
        <p:nvSpPr>
          <p:cNvPr id="11" name="Rectangle 10"/>
          <p:cNvSpPr/>
          <p:nvPr userDrawn="1"/>
        </p:nvSpPr>
        <p:spPr>
          <a:xfrm>
            <a:off x="0" y="34647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350" dirty="0">
              <a:solidFill>
                <a:srgbClr val="FFFFFF"/>
              </a:solidFill>
            </a:endParaRPr>
          </a:p>
        </p:txBody>
      </p:sp>
      <p:sp>
        <p:nvSpPr>
          <p:cNvPr id="12" name="Rectangle 11"/>
          <p:cNvSpPr/>
          <p:nvPr userDrawn="1"/>
        </p:nvSpPr>
        <p:spPr>
          <a:xfrm>
            <a:off x="6995160" y="34647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22405C"/>
              </a:solidFill>
            </a:endParaRPr>
          </a:p>
        </p:txBody>
      </p:sp>
      <p:sp>
        <p:nvSpPr>
          <p:cNvPr id="13" name="Rectangle 12"/>
          <p:cNvSpPr/>
          <p:nvPr userDrawn="1"/>
        </p:nvSpPr>
        <p:spPr>
          <a:xfrm>
            <a:off x="6995160" y="18239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16" name="Rectangle 15"/>
          <p:cNvSpPr/>
          <p:nvPr userDrawn="1"/>
        </p:nvSpPr>
        <p:spPr>
          <a:xfrm>
            <a:off x="0" y="18392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r"/>
            <a:endParaRPr lang="en-US" sz="2700" b="1" cap="small" dirty="0">
              <a:solidFill>
                <a:srgbClr val="FFFFFF"/>
              </a:solidFill>
              <a:cs typeface="Arial" panose="020B0604020202020204" pitchFamily="34" charset="0"/>
            </a:endParaRPr>
          </a:p>
        </p:txBody>
      </p:sp>
      <p:sp>
        <p:nvSpPr>
          <p:cNvPr id="15" name="TextBox 14"/>
          <p:cNvSpPr txBox="1"/>
          <p:nvPr userDrawn="1"/>
        </p:nvSpPr>
        <p:spPr>
          <a:xfrm>
            <a:off x="8204201" y="5095242"/>
            <a:ext cx="2145182" cy="714583"/>
          </a:xfrm>
          <a:prstGeom prst="rect">
            <a:avLst/>
          </a:prstGeom>
          <a:noFill/>
        </p:spPr>
        <p:txBody>
          <a:bodyPr wrap="square" lIns="76412" tIns="38206" rIns="76412" bIns="38206" rtlCol="0">
            <a:spAutoFit/>
          </a:bodyPr>
          <a:lstStyle/>
          <a:p>
            <a:pPr algn="r"/>
            <a:r>
              <a:rPr lang="en-US" sz="3975" dirty="0">
                <a:solidFill>
                  <a:srgbClr val="FFFFFF"/>
                </a:solidFill>
              </a:rPr>
              <a:t>GG+A</a:t>
            </a:r>
          </a:p>
        </p:txBody>
      </p:sp>
      <p:sp>
        <p:nvSpPr>
          <p:cNvPr id="2" name="Title 1"/>
          <p:cNvSpPr>
            <a:spLocks noGrp="1"/>
          </p:cNvSpPr>
          <p:nvPr>
            <p:ph type="title" hasCustomPrompt="1"/>
          </p:nvPr>
        </p:nvSpPr>
        <p:spPr>
          <a:xfrm>
            <a:off x="0" y="1883929"/>
            <a:ext cx="6870802" cy="1544117"/>
          </a:xfrm>
        </p:spPr>
        <p:txBody>
          <a:bodyPr>
            <a:normAutofit/>
          </a:bodyPr>
          <a:lstStyle>
            <a:lvl1pPr algn="r">
              <a:lnSpc>
                <a:spcPct val="100000"/>
              </a:lnSpc>
              <a:spcAft>
                <a:spcPts val="0"/>
              </a:spcAft>
              <a:defRPr sz="3375"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1" y="3620193"/>
            <a:ext cx="2936240" cy="928103"/>
          </a:xfrm>
          <a:prstGeom prst="rect">
            <a:avLst/>
          </a:prstGeom>
          <a:noFill/>
        </p:spPr>
        <p:txBody>
          <a:bodyPr wrap="square" lIns="76412" tIns="38206" rIns="76412" bIns="38206">
            <a:spAutoFit/>
          </a:bodyPr>
          <a:lstStyle/>
          <a:p>
            <a:pPr>
              <a:lnSpc>
                <a:spcPct val="110000"/>
              </a:lnSpc>
              <a:defRPr/>
            </a:pPr>
            <a:r>
              <a:rPr lang="en-US" sz="975" b="1" kern="0" dirty="0">
                <a:solidFill>
                  <a:srgbClr val="FFFFFF"/>
                </a:solidFill>
                <a:cs typeface="Arial" panose="020B0604020202020204" pitchFamily="34" charset="0"/>
              </a:rPr>
              <a:t>Grenzebach Glier and Associates</a:t>
            </a:r>
          </a:p>
          <a:p>
            <a:pPr>
              <a:lnSpc>
                <a:spcPct val="110000"/>
              </a:lnSpc>
              <a:defRPr/>
            </a:pPr>
            <a:r>
              <a:rPr lang="en-US" sz="975" kern="0" dirty="0">
                <a:solidFill>
                  <a:srgbClr val="FFFFFF"/>
                </a:solidFill>
                <a:cs typeface="Arial" panose="020B0604020202020204" pitchFamily="34" charset="0"/>
              </a:rPr>
              <a:t>401 N. Michigan Avenue</a:t>
            </a:r>
          </a:p>
          <a:p>
            <a:pPr>
              <a:lnSpc>
                <a:spcPct val="110000"/>
              </a:lnSpc>
              <a:defRPr/>
            </a:pPr>
            <a:r>
              <a:rPr lang="en-US" sz="975" kern="0" dirty="0">
                <a:solidFill>
                  <a:srgbClr val="FFFFFF"/>
                </a:solidFill>
                <a:cs typeface="Arial" panose="020B0604020202020204" pitchFamily="34" charset="0"/>
              </a:rPr>
              <a:t>Suite 2800</a:t>
            </a:r>
          </a:p>
          <a:p>
            <a:pPr>
              <a:lnSpc>
                <a:spcPct val="110000"/>
              </a:lnSpc>
              <a:defRPr/>
            </a:pPr>
            <a:r>
              <a:rPr lang="en-US" sz="975" kern="0" dirty="0">
                <a:solidFill>
                  <a:srgbClr val="FFFFFF"/>
                </a:solidFill>
                <a:cs typeface="Arial" panose="020B0604020202020204" pitchFamily="34" charset="0"/>
              </a:rPr>
              <a:t>Chicago, Illinois  60611</a:t>
            </a:r>
          </a:p>
          <a:p>
            <a:pPr>
              <a:lnSpc>
                <a:spcPct val="110000"/>
              </a:lnSpc>
              <a:defRPr/>
            </a:pPr>
            <a:r>
              <a:rPr lang="en-US" sz="975" i="1" kern="0" dirty="0">
                <a:solidFill>
                  <a:srgbClr val="FFFFFF"/>
                </a:solidFill>
                <a:cs typeface="Arial" panose="020B0604020202020204" pitchFamily="34" charset="0"/>
              </a:rPr>
              <a:t>tel</a:t>
            </a:r>
            <a:r>
              <a:rPr lang="en-US" sz="975" kern="0" dirty="0">
                <a:solidFill>
                  <a:srgbClr val="FFFFFF"/>
                </a:solidFill>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l"/>
            <a:endParaRPr lang="en-US" sz="1350" i="1" cap="none" dirty="0">
              <a:solidFill>
                <a:srgbClr val="414141"/>
              </a:solidFill>
              <a:latin typeface="Myriad Web Pro"/>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r"/>
            <a:endParaRPr lang="en-US" sz="1350" i="1" cap="none" dirty="0">
              <a:solidFill>
                <a:srgbClr val="414141"/>
              </a:solidFill>
              <a:latin typeface="Myriad Web Pro"/>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35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1" y="1381760"/>
            <a:ext cx="6822440" cy="431800"/>
          </a:xfrm>
        </p:spPr>
        <p:txBody>
          <a:bodyPr/>
          <a:lstStyle>
            <a:lvl1pPr marL="0" indent="0" algn="l">
              <a:buNone/>
              <a:defRPr sz="2025"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7" y="1823925"/>
            <a:ext cx="3224294" cy="1648037"/>
          </a:xfrm>
        </p:spPr>
        <p:txBody>
          <a:bodyPr/>
          <a:lstStyle>
            <a:lvl1pPr marL="0" indent="0" algn="r">
              <a:spcAft>
                <a:spcPts val="502"/>
              </a:spcAft>
              <a:buNone/>
              <a:defRPr sz="12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19590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5"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898989"/>
                </a:solidFill>
                <a:latin typeface="Myriad Web Pro"/>
                <a:cs typeface="Arial" panose="020B0604020202020204" pitchFamily="34" charset="0"/>
              </a:rPr>
              <a:t>Page </a:t>
            </a:r>
            <a:fld id="{B61DC403-2EEB-41B9-845E-57B8AC7BA289}" type="slidenum">
              <a:rPr lang="en-US" altLang="en-US" sz="750" smtClean="0">
                <a:solidFill>
                  <a:srgbClr val="898989"/>
                </a:solidFill>
                <a:latin typeface="Myriad Web Pro"/>
                <a:cs typeface="Arial" panose="020B0604020202020204" pitchFamily="34" charset="0"/>
              </a:rPr>
              <a:pPr eaLnBrk="1" hangingPunct="1">
                <a:defRPr/>
              </a:pPr>
              <a:t>‹#›</a:t>
            </a:fld>
            <a:endParaRPr lang="en-US" altLang="en-US" sz="750" dirty="0">
              <a:solidFill>
                <a:srgbClr val="898989"/>
              </a:solidFill>
              <a:latin typeface="Myriad Web Pro"/>
              <a:cs typeface="Arial" panose="020B0604020202020204" pitchFamily="34" charset="0"/>
            </a:endParaRPr>
          </a:p>
        </p:txBody>
      </p:sp>
      <p:sp>
        <p:nvSpPr>
          <p:cNvPr id="11" name="Rectangle 10"/>
          <p:cNvSpPr/>
          <p:nvPr userDrawn="1"/>
        </p:nvSpPr>
        <p:spPr>
          <a:xfrm>
            <a:off x="0" y="51919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12" name="Rectangle 11"/>
          <p:cNvSpPr/>
          <p:nvPr userDrawn="1"/>
        </p:nvSpPr>
        <p:spPr>
          <a:xfrm>
            <a:off x="6995160" y="51919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22405C"/>
              </a:solidFill>
            </a:endParaRPr>
          </a:p>
        </p:txBody>
      </p:sp>
      <p:sp>
        <p:nvSpPr>
          <p:cNvPr id="13" name="Rectangle 12"/>
          <p:cNvSpPr/>
          <p:nvPr userDrawn="1"/>
        </p:nvSpPr>
        <p:spPr>
          <a:xfrm>
            <a:off x="6995160" y="35511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16" name="Rectangle 15"/>
          <p:cNvSpPr/>
          <p:nvPr userDrawn="1"/>
        </p:nvSpPr>
        <p:spPr>
          <a:xfrm>
            <a:off x="0" y="35664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r"/>
            <a:endParaRPr lang="en-US" sz="2325" cap="small" dirty="0">
              <a:solidFill>
                <a:srgbClr val="FFFFFF"/>
              </a:solidFill>
              <a:cs typeface="Arial" panose="020B0604020202020204" pitchFamily="34" charset="0"/>
            </a:endParaRPr>
          </a:p>
        </p:txBody>
      </p:sp>
      <p:sp>
        <p:nvSpPr>
          <p:cNvPr id="15" name="TextBox 14"/>
          <p:cNvSpPr txBox="1"/>
          <p:nvPr userDrawn="1"/>
        </p:nvSpPr>
        <p:spPr>
          <a:xfrm>
            <a:off x="8204201" y="6822442"/>
            <a:ext cx="2145182" cy="714583"/>
          </a:xfrm>
          <a:prstGeom prst="rect">
            <a:avLst/>
          </a:prstGeom>
          <a:noFill/>
        </p:spPr>
        <p:txBody>
          <a:bodyPr wrap="square" lIns="76412" tIns="38206" rIns="76412" bIns="38206" rtlCol="0">
            <a:spAutoFit/>
          </a:bodyPr>
          <a:lstStyle/>
          <a:p>
            <a:pPr algn="r"/>
            <a:r>
              <a:rPr lang="en-US" sz="3975" dirty="0">
                <a:solidFill>
                  <a:srgbClr val="FFFFFF"/>
                </a:solidFill>
              </a:rPr>
              <a:t>GG+A</a:t>
            </a:r>
          </a:p>
        </p:txBody>
      </p:sp>
      <p:sp>
        <p:nvSpPr>
          <p:cNvPr id="2" name="Title 1"/>
          <p:cNvSpPr>
            <a:spLocks noGrp="1"/>
          </p:cNvSpPr>
          <p:nvPr>
            <p:ph type="title" hasCustomPrompt="1"/>
          </p:nvPr>
        </p:nvSpPr>
        <p:spPr>
          <a:xfrm>
            <a:off x="0" y="3551126"/>
            <a:ext cx="6870802" cy="1604121"/>
          </a:xfrm>
        </p:spPr>
        <p:txBody>
          <a:bodyPr>
            <a:normAutofit/>
          </a:bodyPr>
          <a:lstStyle>
            <a:lvl1pPr algn="r">
              <a:lnSpc>
                <a:spcPct val="100000"/>
              </a:lnSpc>
              <a:spcAft>
                <a:spcPts val="0"/>
              </a:spcAft>
              <a:defRPr sz="3375"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81780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22405C"/>
              </a:solidFill>
            </a:endParaRPr>
          </a:p>
        </p:txBody>
      </p:sp>
      <p:sp>
        <p:nvSpPr>
          <p:cNvPr id="20" name="TextBox 19"/>
          <p:cNvSpPr txBox="1"/>
          <p:nvPr userDrawn="1"/>
        </p:nvSpPr>
        <p:spPr>
          <a:xfrm>
            <a:off x="8117842" y="7304033"/>
            <a:ext cx="2145182" cy="307991"/>
          </a:xfrm>
          <a:prstGeom prst="rect">
            <a:avLst/>
          </a:prstGeom>
          <a:noFill/>
        </p:spPr>
        <p:txBody>
          <a:bodyPr wrap="square" lIns="76412" tIns="38206" rIns="76412" bIns="38206" rtlCol="0">
            <a:spAutoFit/>
          </a:bodyPr>
          <a:lstStyle/>
          <a:p>
            <a:pPr algn="r"/>
            <a:r>
              <a:rPr lang="en-US" sz="1500" dirty="0">
                <a:solidFill>
                  <a:srgbClr val="FFFFFF"/>
                </a:solidFill>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23"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FFFFFF"/>
                </a:solidFill>
                <a:latin typeface="Myriad Web Pro"/>
                <a:cs typeface="Arial" panose="020B0604020202020204" pitchFamily="34" charset="0"/>
              </a:rPr>
              <a:t>Page </a:t>
            </a:r>
            <a:fld id="{43D4AFBB-636F-4BC4-9BF8-420AE457CFB7}" type="slidenum">
              <a:rPr lang="en-US" altLang="en-US" sz="750" smtClean="0">
                <a:solidFill>
                  <a:srgbClr val="FFFFFF"/>
                </a:solidFill>
                <a:latin typeface="Myriad Web Pro"/>
                <a:cs typeface="Arial" panose="020B0604020202020204" pitchFamily="34" charset="0"/>
              </a:rPr>
              <a:pPr eaLnBrk="1" hangingPunct="1">
                <a:defRPr/>
              </a:pPr>
              <a:t>‹#›</a:t>
            </a:fld>
            <a:endParaRPr lang="en-US" altLang="en-US" sz="750" dirty="0">
              <a:solidFill>
                <a:srgbClr val="FFFFFF"/>
              </a:solidFill>
              <a:latin typeface="Myriad Web Pro"/>
              <a:cs typeface="Arial" panose="020B0604020202020204" pitchFamily="34" charset="0"/>
            </a:endParaRPr>
          </a:p>
        </p:txBody>
      </p:sp>
      <p:sp>
        <p:nvSpPr>
          <p:cNvPr id="25" name="TextBox 24"/>
          <p:cNvSpPr txBox="1"/>
          <p:nvPr userDrawn="1"/>
        </p:nvSpPr>
        <p:spPr>
          <a:xfrm>
            <a:off x="2165578" y="7408970"/>
            <a:ext cx="3376353" cy="192574"/>
          </a:xfrm>
          <a:prstGeom prst="rect">
            <a:avLst/>
          </a:prstGeom>
          <a:noFill/>
        </p:spPr>
        <p:txBody>
          <a:bodyPr wrap="none" lIns="76412" tIns="38206" rIns="76412" bIns="38206">
            <a:spAutoFit/>
          </a:bodyPr>
          <a:lstStyle/>
          <a:p>
            <a:pPr algn="r">
              <a:defRPr/>
            </a:pPr>
            <a:r>
              <a:rPr lang="en-US" sz="750" i="1" dirty="0">
                <a:solidFill>
                  <a:srgbClr val="FFFFFF"/>
                </a:solidFill>
                <a:cs typeface="Arial" pitchFamily="34" charset="0"/>
              </a:rPr>
              <a:t>Confidential – Not for Duplication | </a:t>
            </a:r>
            <a:r>
              <a:rPr lang="en-US" sz="750" dirty="0">
                <a:solidFill>
                  <a:srgbClr val="FFFFFF"/>
                </a:solidFill>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2025"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191030" indent="-191030">
              <a:lnSpc>
                <a:spcPct val="110000"/>
              </a:lnSpc>
              <a:spcBef>
                <a:spcPts val="0"/>
              </a:spcBef>
              <a:spcAft>
                <a:spcPts val="1003"/>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003"/>
              </a:spcAft>
              <a:buClr>
                <a:srgbClr val="4E8ABE"/>
              </a:buClr>
              <a:defRPr sz="1200">
                <a:solidFill>
                  <a:schemeClr val="tx1"/>
                </a:solidFill>
                <a:latin typeface="+mn-lt"/>
              </a:defRPr>
            </a:lvl2pPr>
            <a:lvl3pPr marL="764118" indent="-191030">
              <a:lnSpc>
                <a:spcPct val="110000"/>
              </a:lnSpc>
              <a:spcBef>
                <a:spcPts val="0"/>
              </a:spcBef>
              <a:spcAft>
                <a:spcPts val="1003"/>
              </a:spcAft>
              <a:buClr>
                <a:srgbClr val="4E8ABE"/>
              </a:buClr>
              <a:defRPr sz="1200">
                <a:solidFill>
                  <a:schemeClr val="tx1"/>
                </a:solidFill>
                <a:latin typeface="+mn-lt"/>
              </a:defRPr>
            </a:lvl3pPr>
            <a:lvl4pPr marL="1051990" indent="-191030">
              <a:lnSpc>
                <a:spcPct val="110000"/>
              </a:lnSpc>
              <a:spcBef>
                <a:spcPts val="0"/>
              </a:spcBef>
              <a:spcAft>
                <a:spcPts val="1003"/>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003"/>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Tree>
    <p:extLst>
      <p:ext uri="{BB962C8B-B14F-4D97-AF65-F5344CB8AC3E}">
        <p14:creationId xmlns:p14="http://schemas.microsoft.com/office/powerpoint/2010/main" val="293917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2325"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191030" indent="-191030">
              <a:lnSpc>
                <a:spcPct val="110000"/>
              </a:lnSpc>
              <a:spcBef>
                <a:spcPts val="0"/>
              </a:spcBef>
              <a:spcAft>
                <a:spcPts val="1505"/>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505"/>
              </a:spcAft>
              <a:buClr>
                <a:srgbClr val="4E8ABE"/>
              </a:buClr>
              <a:defRPr sz="1200">
                <a:solidFill>
                  <a:schemeClr val="tx1"/>
                </a:solidFill>
                <a:latin typeface="+mn-lt"/>
              </a:defRPr>
            </a:lvl2pPr>
            <a:lvl3pPr marL="764118" indent="-191030">
              <a:lnSpc>
                <a:spcPct val="110000"/>
              </a:lnSpc>
              <a:spcBef>
                <a:spcPts val="0"/>
              </a:spcBef>
              <a:spcAft>
                <a:spcPts val="1505"/>
              </a:spcAft>
              <a:buClr>
                <a:srgbClr val="4E8ABE"/>
              </a:buClr>
              <a:defRPr sz="1200">
                <a:solidFill>
                  <a:schemeClr val="tx1"/>
                </a:solidFill>
                <a:latin typeface="+mn-lt"/>
              </a:defRPr>
            </a:lvl3pPr>
            <a:lvl4pPr marL="1051990" indent="-191030">
              <a:lnSpc>
                <a:spcPct val="110000"/>
              </a:lnSpc>
              <a:spcBef>
                <a:spcPts val="0"/>
              </a:spcBef>
              <a:spcAft>
                <a:spcPts val="1505"/>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505"/>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22405C"/>
              </a:solidFill>
            </a:endParaRPr>
          </a:p>
        </p:txBody>
      </p:sp>
      <p:sp>
        <p:nvSpPr>
          <p:cNvPr id="13" name="TextBox 12"/>
          <p:cNvSpPr txBox="1"/>
          <p:nvPr userDrawn="1"/>
        </p:nvSpPr>
        <p:spPr>
          <a:xfrm>
            <a:off x="8117842" y="7304033"/>
            <a:ext cx="2145182" cy="307991"/>
          </a:xfrm>
          <a:prstGeom prst="rect">
            <a:avLst/>
          </a:prstGeom>
          <a:noFill/>
        </p:spPr>
        <p:txBody>
          <a:bodyPr wrap="square" lIns="76412" tIns="38206" rIns="76412" bIns="38206" rtlCol="0">
            <a:spAutoFit/>
          </a:bodyPr>
          <a:lstStyle/>
          <a:p>
            <a:pPr algn="r"/>
            <a:r>
              <a:rPr lang="en-US" sz="1500" dirty="0">
                <a:solidFill>
                  <a:srgbClr val="FFFFFF"/>
                </a:solidFill>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15"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FFFFFF"/>
                </a:solidFill>
                <a:latin typeface="Myriad Web Pro"/>
                <a:cs typeface="Arial" panose="020B0604020202020204" pitchFamily="34" charset="0"/>
              </a:rPr>
              <a:t>Page </a:t>
            </a:r>
            <a:fld id="{43D4AFBB-636F-4BC4-9BF8-420AE457CFB7}" type="slidenum">
              <a:rPr lang="en-US" altLang="en-US" sz="750" smtClean="0">
                <a:solidFill>
                  <a:srgbClr val="FFFFFF"/>
                </a:solidFill>
                <a:latin typeface="Myriad Web Pro"/>
                <a:cs typeface="Arial" panose="020B0604020202020204" pitchFamily="34" charset="0"/>
              </a:rPr>
              <a:pPr eaLnBrk="1" hangingPunct="1">
                <a:defRPr/>
              </a:pPr>
              <a:t>‹#›</a:t>
            </a:fld>
            <a:endParaRPr lang="en-US" altLang="en-US" sz="750" dirty="0">
              <a:solidFill>
                <a:srgbClr val="FFFFFF"/>
              </a:solidFill>
              <a:latin typeface="Myriad Web Pro"/>
              <a:cs typeface="Arial" panose="020B0604020202020204" pitchFamily="34" charset="0"/>
            </a:endParaRPr>
          </a:p>
        </p:txBody>
      </p:sp>
      <p:sp>
        <p:nvSpPr>
          <p:cNvPr id="16" name="TextBox 15"/>
          <p:cNvSpPr txBox="1"/>
          <p:nvPr userDrawn="1"/>
        </p:nvSpPr>
        <p:spPr>
          <a:xfrm>
            <a:off x="2165578" y="7408970"/>
            <a:ext cx="3376353" cy="192574"/>
          </a:xfrm>
          <a:prstGeom prst="rect">
            <a:avLst/>
          </a:prstGeom>
          <a:noFill/>
        </p:spPr>
        <p:txBody>
          <a:bodyPr wrap="none" lIns="76412" tIns="38206" rIns="76412" bIns="38206">
            <a:spAutoFit/>
          </a:bodyPr>
          <a:lstStyle/>
          <a:p>
            <a:pPr algn="r">
              <a:defRPr/>
            </a:pPr>
            <a:r>
              <a:rPr lang="en-US" sz="750" i="1" dirty="0">
                <a:solidFill>
                  <a:srgbClr val="FFFFFF"/>
                </a:solidFill>
                <a:cs typeface="Arial" pitchFamily="34" charset="0"/>
              </a:rPr>
              <a:t>Confidential – Not for Duplication | </a:t>
            </a:r>
            <a:r>
              <a:rPr lang="en-US" sz="750" dirty="0">
                <a:solidFill>
                  <a:srgbClr val="FFFFFF"/>
                </a:solidFill>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solidFill>
                <a:srgbClr val="FFFFFF"/>
              </a:solidFill>
            </a:endParaRPr>
          </a:p>
        </p:txBody>
      </p:sp>
    </p:spTree>
    <p:extLst>
      <p:ext uri="{BB962C8B-B14F-4D97-AF65-F5344CB8AC3E}">
        <p14:creationId xmlns:p14="http://schemas.microsoft.com/office/powerpoint/2010/main" val="397891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6" y="5681768"/>
            <a:ext cx="656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898989"/>
                </a:solidFill>
                <a:latin typeface="+mn-lt"/>
                <a:cs typeface="Arial" panose="020B0604020202020204" pitchFamily="34" charset="0"/>
              </a:rPr>
              <a:t>Page </a:t>
            </a:r>
            <a:fld id="{B61DC403-2EEB-41B9-845E-57B8AC7BA289}" type="slidenum">
              <a:rPr lang="en-US" altLang="en-US" sz="1000" smtClean="0">
                <a:solidFill>
                  <a:srgbClr val="898989"/>
                </a:solidFill>
                <a:latin typeface="+mn-lt"/>
                <a:cs typeface="Arial" panose="020B0604020202020204" pitchFamily="34" charset="0"/>
              </a:rPr>
              <a:pPr eaLnBrk="1" hangingPunct="1">
                <a:defRPr/>
              </a:pPr>
              <a:t>‹#›</a:t>
            </a:fld>
            <a:endParaRPr lang="en-US" altLang="en-US" sz="1000" dirty="0">
              <a:solidFill>
                <a:srgbClr val="898989"/>
              </a:solidFill>
              <a:latin typeface="+mn-lt"/>
              <a:cs typeface="Arial" panose="020B0604020202020204" pitchFamily="34" charset="0"/>
            </a:endParaRPr>
          </a:p>
        </p:txBody>
      </p:sp>
      <p:sp>
        <p:nvSpPr>
          <p:cNvPr id="11" name="Rectangle 10"/>
          <p:cNvSpPr/>
          <p:nvPr userDrawn="1"/>
        </p:nvSpPr>
        <p:spPr>
          <a:xfrm>
            <a:off x="1" y="3464764"/>
            <a:ext cx="6870801"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800" dirty="0">
              <a:latin typeface="+mn-lt"/>
            </a:endParaRPr>
          </a:p>
        </p:txBody>
      </p:sp>
      <p:sp>
        <p:nvSpPr>
          <p:cNvPr id="12" name="Rectangle 11"/>
          <p:cNvSpPr/>
          <p:nvPr userDrawn="1"/>
        </p:nvSpPr>
        <p:spPr>
          <a:xfrm>
            <a:off x="6995160" y="3464764"/>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n>
                <a:noFill/>
              </a:ln>
              <a:solidFill>
                <a:srgbClr val="22405C"/>
              </a:solidFill>
              <a:latin typeface="+mn-lt"/>
            </a:endParaRPr>
          </a:p>
        </p:txBody>
      </p:sp>
      <p:sp>
        <p:nvSpPr>
          <p:cNvPr id="13" name="Rectangle 12"/>
          <p:cNvSpPr/>
          <p:nvPr userDrawn="1"/>
        </p:nvSpPr>
        <p:spPr>
          <a:xfrm>
            <a:off x="6995160" y="1823924"/>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16" name="Rectangle 15"/>
          <p:cNvSpPr/>
          <p:nvPr userDrawn="1"/>
        </p:nvSpPr>
        <p:spPr>
          <a:xfrm>
            <a:off x="1" y="1839245"/>
            <a:ext cx="6870801"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r"/>
            <a:endParaRPr lang="en-US" sz="3600" b="1" cap="small" dirty="0">
              <a:latin typeface="+mn-lt"/>
              <a:cs typeface="Arial" panose="020B0604020202020204" pitchFamily="34" charset="0"/>
            </a:endParaRPr>
          </a:p>
        </p:txBody>
      </p:sp>
      <p:sp>
        <p:nvSpPr>
          <p:cNvPr id="15" name="TextBox 14"/>
          <p:cNvSpPr txBox="1"/>
          <p:nvPr userDrawn="1"/>
        </p:nvSpPr>
        <p:spPr>
          <a:xfrm>
            <a:off x="8204200" y="5095241"/>
            <a:ext cx="2145183" cy="941797"/>
          </a:xfrm>
          <a:prstGeom prst="rect">
            <a:avLst/>
          </a:prstGeom>
          <a:noFill/>
        </p:spPr>
        <p:txBody>
          <a:bodyPr wrap="square" lIns="101882" tIns="50941" rIns="101882" bIns="50941" rtlCol="0">
            <a:spAutoFit/>
          </a:bodyPr>
          <a:lstStyle/>
          <a:p>
            <a:pPr algn="r"/>
            <a:r>
              <a:rPr lang="en-US" sz="5300" dirty="0">
                <a:solidFill>
                  <a:schemeClr val="bg1"/>
                </a:solidFill>
                <a:latin typeface="+mn-lt"/>
              </a:rPr>
              <a:t>GG+A</a:t>
            </a:r>
          </a:p>
        </p:txBody>
      </p:sp>
      <p:sp>
        <p:nvSpPr>
          <p:cNvPr id="2" name="Title 1"/>
          <p:cNvSpPr>
            <a:spLocks noGrp="1"/>
          </p:cNvSpPr>
          <p:nvPr>
            <p:ph type="title" hasCustomPrompt="1"/>
          </p:nvPr>
        </p:nvSpPr>
        <p:spPr>
          <a:xfrm>
            <a:off x="1" y="1883928"/>
            <a:ext cx="6870801" cy="1544117"/>
          </a:xfrm>
        </p:spPr>
        <p:txBody>
          <a:bodyPr>
            <a:normAutofit/>
          </a:bodyPr>
          <a:lstStyle>
            <a:lvl1pPr algn="r">
              <a:lnSpc>
                <a:spcPct val="100000"/>
              </a:lnSpc>
              <a:spcAft>
                <a:spcPts val="0"/>
              </a:spcAft>
              <a:defRPr sz="4500"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0" y="3620192"/>
            <a:ext cx="2936240" cy="1244537"/>
          </a:xfrm>
          <a:prstGeom prst="rect">
            <a:avLst/>
          </a:prstGeom>
          <a:noFill/>
        </p:spPr>
        <p:txBody>
          <a:bodyPr wrap="square" lIns="101882" tIns="50941" rIns="101882" bIns="50941">
            <a:spAutoFit/>
          </a:bodyPr>
          <a:lstStyle/>
          <a:p>
            <a:pPr>
              <a:lnSpc>
                <a:spcPct val="110000"/>
              </a:lnSpc>
              <a:defRPr/>
            </a:pPr>
            <a:r>
              <a:rPr lang="en-US" sz="1300" b="1" kern="0" cap="none" baseline="0" dirty="0">
                <a:solidFill>
                  <a:schemeClr val="bg1"/>
                </a:solidFill>
                <a:latin typeface="+mn-lt"/>
                <a:cs typeface="Arial" panose="020B0604020202020204" pitchFamily="34" charset="0"/>
              </a:rPr>
              <a:t>Grenzebach Glier and Associates</a:t>
            </a:r>
          </a:p>
          <a:p>
            <a:pPr>
              <a:lnSpc>
                <a:spcPct val="110000"/>
              </a:lnSpc>
              <a:defRPr/>
            </a:pPr>
            <a:r>
              <a:rPr lang="en-US" sz="1300" kern="0" cap="none" baseline="0" dirty="0">
                <a:solidFill>
                  <a:schemeClr val="bg1"/>
                </a:solidFill>
                <a:latin typeface="+mn-lt"/>
                <a:cs typeface="Arial" panose="020B0604020202020204" pitchFamily="34" charset="0"/>
              </a:rPr>
              <a:t>200 S. Michigan Avenue</a:t>
            </a:r>
          </a:p>
          <a:p>
            <a:pPr>
              <a:lnSpc>
                <a:spcPct val="110000"/>
              </a:lnSpc>
              <a:defRPr/>
            </a:pPr>
            <a:r>
              <a:rPr lang="en-US" sz="1300" kern="0" cap="none" baseline="0" dirty="0">
                <a:solidFill>
                  <a:schemeClr val="bg1"/>
                </a:solidFill>
                <a:latin typeface="+mn-lt"/>
                <a:cs typeface="Arial" panose="020B0604020202020204" pitchFamily="34" charset="0"/>
              </a:rPr>
              <a:t>Suite 2100</a:t>
            </a:r>
          </a:p>
          <a:p>
            <a:pPr>
              <a:lnSpc>
                <a:spcPct val="110000"/>
              </a:lnSpc>
              <a:defRPr/>
            </a:pPr>
            <a:r>
              <a:rPr lang="en-US" sz="1300" kern="0" cap="none" baseline="0" dirty="0">
                <a:solidFill>
                  <a:schemeClr val="bg1"/>
                </a:solidFill>
                <a:latin typeface="+mn-lt"/>
                <a:cs typeface="Arial" panose="020B0604020202020204" pitchFamily="34" charset="0"/>
              </a:rPr>
              <a:t>Chicago, Illinois  60604</a:t>
            </a:r>
          </a:p>
          <a:p>
            <a:pPr>
              <a:lnSpc>
                <a:spcPct val="110000"/>
              </a:lnSpc>
              <a:defRPr/>
            </a:pPr>
            <a:r>
              <a:rPr lang="en-US" sz="1300" i="1" kern="0" cap="none" baseline="0" dirty="0">
                <a:solidFill>
                  <a:schemeClr val="bg1"/>
                </a:solidFill>
                <a:latin typeface="+mn-lt"/>
                <a:cs typeface="Arial" panose="020B0604020202020204" pitchFamily="34" charset="0"/>
              </a:rPr>
              <a:t>tel</a:t>
            </a:r>
            <a:r>
              <a:rPr lang="en-US" sz="1300" kern="0" cap="none" baseline="0" dirty="0">
                <a:solidFill>
                  <a:schemeClr val="bg1"/>
                </a:solidFill>
                <a:latin typeface="+mn-lt"/>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l"/>
            <a:endParaRPr lang="en-US" sz="1800" i="1" cap="none" baseline="0" dirty="0">
              <a:latin typeface="+mn-lt"/>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r"/>
            <a:endParaRPr lang="en-US" sz="1800" i="1" cap="none" baseline="0" dirty="0">
              <a:latin typeface="+mn-lt"/>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80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0" y="1381760"/>
            <a:ext cx="6822440" cy="431800"/>
          </a:xfrm>
        </p:spPr>
        <p:txBody>
          <a:bodyPr/>
          <a:lstStyle>
            <a:lvl1pPr marL="0" indent="0" algn="l">
              <a:buNone/>
              <a:defRPr sz="2700"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7" y="1823924"/>
            <a:ext cx="3224294" cy="1648037"/>
          </a:xfrm>
        </p:spPr>
        <p:txBody>
          <a:bodyPr/>
          <a:lstStyle>
            <a:lvl1pPr marL="0" indent="0" algn="r">
              <a:spcAft>
                <a:spcPts val="669"/>
              </a:spcAft>
              <a:buNone/>
              <a:defRPr sz="16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226873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5"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rgbClr val="898989"/>
                </a:solidFill>
                <a:latin typeface="+mn-lt"/>
                <a:cs typeface="Arial" panose="020B0604020202020204" pitchFamily="34" charset="0"/>
              </a:rPr>
              <a:t>Page </a:t>
            </a:r>
            <a:fld id="{B61DC403-2EEB-41B9-845E-57B8AC7BA289}" type="slidenum">
              <a:rPr lang="en-US" altLang="en-US" sz="750" smtClean="0">
                <a:solidFill>
                  <a:srgbClr val="898989"/>
                </a:solidFill>
                <a:latin typeface="+mn-lt"/>
                <a:cs typeface="Arial" panose="020B0604020202020204" pitchFamily="34" charset="0"/>
              </a:rPr>
              <a:pPr eaLnBrk="1" hangingPunct="1">
                <a:defRPr/>
              </a:pPr>
              <a:t>‹#›</a:t>
            </a:fld>
            <a:endParaRPr lang="en-US" altLang="en-US" sz="750" dirty="0">
              <a:solidFill>
                <a:srgbClr val="898989"/>
              </a:solidFill>
              <a:latin typeface="+mn-lt"/>
              <a:cs typeface="Arial" panose="020B0604020202020204" pitchFamily="34" charset="0"/>
            </a:endParaRPr>
          </a:p>
        </p:txBody>
      </p:sp>
      <p:sp>
        <p:nvSpPr>
          <p:cNvPr id="11" name="Rectangle 10"/>
          <p:cNvSpPr/>
          <p:nvPr userDrawn="1"/>
        </p:nvSpPr>
        <p:spPr>
          <a:xfrm>
            <a:off x="0" y="51919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12" name="Rectangle 11"/>
          <p:cNvSpPr/>
          <p:nvPr userDrawn="1"/>
        </p:nvSpPr>
        <p:spPr>
          <a:xfrm>
            <a:off x="6995160" y="5205103"/>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n>
                <a:noFill/>
              </a:ln>
              <a:solidFill>
                <a:srgbClr val="22405C"/>
              </a:solidFill>
              <a:latin typeface="+mn-lt"/>
            </a:endParaRPr>
          </a:p>
        </p:txBody>
      </p:sp>
      <p:sp>
        <p:nvSpPr>
          <p:cNvPr id="13" name="Rectangle 12"/>
          <p:cNvSpPr/>
          <p:nvPr userDrawn="1"/>
        </p:nvSpPr>
        <p:spPr>
          <a:xfrm>
            <a:off x="6995160" y="35511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16" name="Rectangle 15"/>
          <p:cNvSpPr/>
          <p:nvPr userDrawn="1"/>
        </p:nvSpPr>
        <p:spPr>
          <a:xfrm>
            <a:off x="0" y="35664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r"/>
            <a:endParaRPr lang="en-US" sz="2325" cap="small" dirty="0">
              <a:latin typeface="+mn-lt"/>
              <a:cs typeface="Arial" panose="020B0604020202020204" pitchFamily="34" charset="0"/>
            </a:endParaRPr>
          </a:p>
        </p:txBody>
      </p:sp>
      <p:sp>
        <p:nvSpPr>
          <p:cNvPr id="15" name="TextBox 14"/>
          <p:cNvSpPr txBox="1"/>
          <p:nvPr userDrawn="1"/>
        </p:nvSpPr>
        <p:spPr>
          <a:xfrm>
            <a:off x="8021623" y="6886960"/>
            <a:ext cx="2145182" cy="714583"/>
          </a:xfrm>
          <a:prstGeom prst="rect">
            <a:avLst/>
          </a:prstGeom>
          <a:noFill/>
        </p:spPr>
        <p:txBody>
          <a:bodyPr wrap="square" lIns="76412" tIns="38206" rIns="76412" bIns="38206" rtlCol="0">
            <a:spAutoFit/>
          </a:bodyPr>
          <a:lstStyle/>
          <a:p>
            <a:pPr algn="r"/>
            <a:r>
              <a:rPr lang="en-US" sz="3975" dirty="0">
                <a:solidFill>
                  <a:schemeClr val="bg1"/>
                </a:solidFill>
                <a:latin typeface="+mn-lt"/>
              </a:rPr>
              <a:t>GG+A</a:t>
            </a:r>
          </a:p>
        </p:txBody>
      </p:sp>
      <p:sp>
        <p:nvSpPr>
          <p:cNvPr id="2" name="Title 1"/>
          <p:cNvSpPr>
            <a:spLocks noGrp="1"/>
          </p:cNvSpPr>
          <p:nvPr>
            <p:ph type="title" hasCustomPrompt="1"/>
          </p:nvPr>
        </p:nvSpPr>
        <p:spPr>
          <a:xfrm>
            <a:off x="0" y="3551126"/>
            <a:ext cx="6870802" cy="1604121"/>
          </a:xfrm>
        </p:spPr>
        <p:txBody>
          <a:bodyPr>
            <a:normAutofit/>
          </a:bodyPr>
          <a:lstStyle>
            <a:lvl1pPr algn="r">
              <a:lnSpc>
                <a:spcPct val="100000"/>
              </a:lnSpc>
              <a:spcAft>
                <a:spcPts val="0"/>
              </a:spcAft>
              <a:defRPr sz="3375"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332675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6" y="7408968"/>
            <a:ext cx="656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898989"/>
                </a:solidFill>
                <a:latin typeface="+mn-lt"/>
                <a:cs typeface="Arial" panose="020B0604020202020204" pitchFamily="34" charset="0"/>
              </a:rPr>
              <a:t>Page </a:t>
            </a:r>
            <a:fld id="{B61DC403-2EEB-41B9-845E-57B8AC7BA289}" type="slidenum">
              <a:rPr lang="en-US" altLang="en-US" sz="1000" smtClean="0">
                <a:solidFill>
                  <a:srgbClr val="898989"/>
                </a:solidFill>
                <a:latin typeface="+mn-lt"/>
                <a:cs typeface="Arial" panose="020B0604020202020204" pitchFamily="34" charset="0"/>
              </a:rPr>
              <a:pPr eaLnBrk="1" hangingPunct="1">
                <a:defRPr/>
              </a:pPr>
              <a:t>‹#›</a:t>
            </a:fld>
            <a:endParaRPr lang="en-US" altLang="en-US" sz="1000" dirty="0">
              <a:solidFill>
                <a:srgbClr val="898989"/>
              </a:solidFill>
              <a:latin typeface="+mn-lt"/>
              <a:cs typeface="Arial" panose="020B0604020202020204" pitchFamily="34" charset="0"/>
            </a:endParaRPr>
          </a:p>
        </p:txBody>
      </p:sp>
      <p:sp>
        <p:nvSpPr>
          <p:cNvPr id="11" name="Rectangle 10"/>
          <p:cNvSpPr/>
          <p:nvPr userDrawn="1"/>
        </p:nvSpPr>
        <p:spPr>
          <a:xfrm>
            <a:off x="1" y="5191964"/>
            <a:ext cx="6870801"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12" name="Rectangle 11"/>
          <p:cNvSpPr/>
          <p:nvPr userDrawn="1"/>
        </p:nvSpPr>
        <p:spPr>
          <a:xfrm>
            <a:off x="6995160" y="5191964"/>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n>
                <a:noFill/>
              </a:ln>
              <a:solidFill>
                <a:srgbClr val="22405C"/>
              </a:solidFill>
              <a:latin typeface="+mn-lt"/>
            </a:endParaRPr>
          </a:p>
        </p:txBody>
      </p:sp>
      <p:sp>
        <p:nvSpPr>
          <p:cNvPr id="13" name="Rectangle 12"/>
          <p:cNvSpPr/>
          <p:nvPr userDrawn="1"/>
        </p:nvSpPr>
        <p:spPr>
          <a:xfrm>
            <a:off x="6995160" y="3551124"/>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16" name="Rectangle 15"/>
          <p:cNvSpPr/>
          <p:nvPr userDrawn="1"/>
        </p:nvSpPr>
        <p:spPr>
          <a:xfrm>
            <a:off x="1" y="3566445"/>
            <a:ext cx="6870801"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r"/>
            <a:endParaRPr lang="en-US" sz="3100" cap="small" dirty="0">
              <a:latin typeface="+mn-lt"/>
              <a:cs typeface="Arial" panose="020B0604020202020204" pitchFamily="34" charset="0"/>
            </a:endParaRPr>
          </a:p>
        </p:txBody>
      </p:sp>
      <p:sp>
        <p:nvSpPr>
          <p:cNvPr id="15" name="TextBox 14"/>
          <p:cNvSpPr txBox="1"/>
          <p:nvPr userDrawn="1"/>
        </p:nvSpPr>
        <p:spPr>
          <a:xfrm>
            <a:off x="8204200" y="6822441"/>
            <a:ext cx="2145183" cy="941797"/>
          </a:xfrm>
          <a:prstGeom prst="rect">
            <a:avLst/>
          </a:prstGeom>
          <a:noFill/>
        </p:spPr>
        <p:txBody>
          <a:bodyPr wrap="square" lIns="101882" tIns="50941" rIns="101882" bIns="50941" rtlCol="0">
            <a:spAutoFit/>
          </a:bodyPr>
          <a:lstStyle/>
          <a:p>
            <a:pPr algn="r"/>
            <a:r>
              <a:rPr lang="en-US" sz="5300" dirty="0">
                <a:solidFill>
                  <a:schemeClr val="bg1"/>
                </a:solidFill>
                <a:latin typeface="+mn-lt"/>
              </a:rPr>
              <a:t>GG+A</a:t>
            </a:r>
          </a:p>
        </p:txBody>
      </p:sp>
      <p:sp>
        <p:nvSpPr>
          <p:cNvPr id="2" name="Title 1"/>
          <p:cNvSpPr>
            <a:spLocks noGrp="1"/>
          </p:cNvSpPr>
          <p:nvPr>
            <p:ph type="title" hasCustomPrompt="1"/>
          </p:nvPr>
        </p:nvSpPr>
        <p:spPr>
          <a:xfrm>
            <a:off x="1" y="3551125"/>
            <a:ext cx="6870801" cy="1604121"/>
          </a:xfrm>
        </p:spPr>
        <p:txBody>
          <a:bodyPr>
            <a:normAutofit/>
          </a:bodyPr>
          <a:lstStyle>
            <a:lvl1pPr algn="r">
              <a:lnSpc>
                <a:spcPct val="100000"/>
              </a:lnSpc>
              <a:spcAft>
                <a:spcPts val="0"/>
              </a:spcAft>
              <a:defRPr sz="4500"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2992889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n>
                <a:noFill/>
              </a:ln>
              <a:solidFill>
                <a:srgbClr val="22405C"/>
              </a:solidFill>
              <a:latin typeface="+mn-lt"/>
            </a:endParaRPr>
          </a:p>
        </p:txBody>
      </p:sp>
      <p:sp>
        <p:nvSpPr>
          <p:cNvPr id="20" name="TextBox 19"/>
          <p:cNvSpPr txBox="1"/>
          <p:nvPr userDrawn="1"/>
        </p:nvSpPr>
        <p:spPr>
          <a:xfrm>
            <a:off x="8117840" y="7304032"/>
            <a:ext cx="2145183" cy="418576"/>
          </a:xfrm>
          <a:prstGeom prst="rect">
            <a:avLst/>
          </a:prstGeom>
          <a:noFill/>
        </p:spPr>
        <p:txBody>
          <a:bodyPr wrap="square" lIns="101882" tIns="50941" rIns="101882" bIns="50941" rtlCol="0">
            <a:spAutoFit/>
          </a:bodyPr>
          <a:lstStyle/>
          <a:p>
            <a:pPr algn="r"/>
            <a:r>
              <a:rPr lang="en-US" sz="2000" dirty="0">
                <a:solidFill>
                  <a:schemeClr val="bg1"/>
                </a:solidFill>
                <a:latin typeface="+mn-lt"/>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23" name="Rectangle 10"/>
          <p:cNvSpPr>
            <a:spLocks noChangeArrowheads="1"/>
          </p:cNvSpPr>
          <p:nvPr userDrawn="1"/>
        </p:nvSpPr>
        <p:spPr bwMode="auto">
          <a:xfrm>
            <a:off x="0" y="7408968"/>
            <a:ext cx="656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chemeClr val="bg1"/>
                </a:solidFill>
                <a:latin typeface="+mn-lt"/>
                <a:cs typeface="Arial" panose="020B0604020202020204" pitchFamily="34" charset="0"/>
              </a:rPr>
              <a:t>Page </a:t>
            </a:r>
            <a:fld id="{43D4AFBB-636F-4BC4-9BF8-420AE457CFB7}" type="slidenum">
              <a:rPr lang="en-US" altLang="en-US" sz="1000" smtClean="0">
                <a:solidFill>
                  <a:schemeClr val="bg1"/>
                </a:solidFill>
                <a:latin typeface="+mn-lt"/>
                <a:cs typeface="Arial" panose="020B0604020202020204" pitchFamily="34" charset="0"/>
              </a:rPr>
              <a:pPr eaLnBrk="1" hangingPunct="1">
                <a:defRPr/>
              </a:pPr>
              <a:t>‹#›</a:t>
            </a:fld>
            <a:endParaRPr lang="en-US" altLang="en-US" sz="1000" dirty="0">
              <a:solidFill>
                <a:schemeClr val="bg1"/>
              </a:solidFill>
              <a:latin typeface="+mn-lt"/>
              <a:cs typeface="Arial" panose="020B0604020202020204" pitchFamily="34" charset="0"/>
            </a:endParaRPr>
          </a:p>
        </p:txBody>
      </p:sp>
      <p:sp>
        <p:nvSpPr>
          <p:cNvPr id="25" name="TextBox 24"/>
          <p:cNvSpPr txBox="1"/>
          <p:nvPr userDrawn="1"/>
        </p:nvSpPr>
        <p:spPr>
          <a:xfrm>
            <a:off x="895452" y="7408969"/>
            <a:ext cx="4646478" cy="256765"/>
          </a:xfrm>
          <a:prstGeom prst="rect">
            <a:avLst/>
          </a:prstGeom>
          <a:noFill/>
        </p:spPr>
        <p:txBody>
          <a:bodyPr wrap="none" lIns="101882" tIns="50941" rIns="101882" bIns="50941">
            <a:spAutoFit/>
          </a:bodyPr>
          <a:lstStyle/>
          <a:p>
            <a:pPr algn="r" fontAlgn="auto">
              <a:spcBef>
                <a:spcPts val="0"/>
              </a:spcBef>
              <a:spcAft>
                <a:spcPts val="0"/>
              </a:spcAft>
              <a:defRPr/>
            </a:pPr>
            <a:r>
              <a:rPr lang="en-US" sz="1000" i="1" dirty="0">
                <a:solidFill>
                  <a:schemeClr val="bg1"/>
                </a:solidFill>
                <a:latin typeface="+mn-lt"/>
                <a:cs typeface="Arial" pitchFamily="34" charset="0"/>
              </a:rPr>
              <a:t>Confidential – Not for Duplication | </a:t>
            </a:r>
            <a:r>
              <a:rPr lang="en-US" sz="1000" dirty="0">
                <a:solidFill>
                  <a:schemeClr val="bg1"/>
                </a:solidFill>
                <a:latin typeface="+mn-lt"/>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2700"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254706" indent="-254706">
              <a:lnSpc>
                <a:spcPct val="110000"/>
              </a:lnSpc>
              <a:spcBef>
                <a:spcPts val="0"/>
              </a:spcBef>
              <a:spcAft>
                <a:spcPts val="1337"/>
              </a:spcAft>
              <a:buClr>
                <a:srgbClr val="4E8ABE"/>
              </a:buClr>
              <a:buFont typeface="Wingdings" pitchFamily="2" charset="2"/>
              <a:buChar char="§"/>
              <a:defRPr sz="1600">
                <a:solidFill>
                  <a:schemeClr val="tx1"/>
                </a:solidFill>
                <a:latin typeface="+mn-lt"/>
              </a:defRPr>
            </a:lvl1pPr>
            <a:lvl2pPr marL="640303" indent="-254706">
              <a:lnSpc>
                <a:spcPct val="110000"/>
              </a:lnSpc>
              <a:spcBef>
                <a:spcPts val="0"/>
              </a:spcBef>
              <a:spcAft>
                <a:spcPts val="1337"/>
              </a:spcAft>
              <a:buClr>
                <a:srgbClr val="4E8ABE"/>
              </a:buClr>
              <a:defRPr sz="1600">
                <a:solidFill>
                  <a:schemeClr val="tx1"/>
                </a:solidFill>
                <a:latin typeface="+mn-lt"/>
              </a:defRPr>
            </a:lvl2pPr>
            <a:lvl3pPr marL="1018824" indent="-254706">
              <a:lnSpc>
                <a:spcPct val="110000"/>
              </a:lnSpc>
              <a:spcBef>
                <a:spcPts val="0"/>
              </a:spcBef>
              <a:spcAft>
                <a:spcPts val="1337"/>
              </a:spcAft>
              <a:buClr>
                <a:srgbClr val="4E8ABE"/>
              </a:buClr>
              <a:defRPr sz="1600">
                <a:solidFill>
                  <a:schemeClr val="tx1"/>
                </a:solidFill>
                <a:latin typeface="+mn-lt"/>
              </a:defRPr>
            </a:lvl3pPr>
            <a:lvl4pPr marL="1402653" indent="-254706">
              <a:lnSpc>
                <a:spcPct val="110000"/>
              </a:lnSpc>
              <a:spcBef>
                <a:spcPts val="0"/>
              </a:spcBef>
              <a:spcAft>
                <a:spcPts val="1337"/>
              </a:spcAft>
              <a:buClr>
                <a:srgbClr val="4E8ABE"/>
              </a:buClr>
              <a:buFont typeface="Wingdings" pitchFamily="2" charset="2"/>
              <a:buChar char="w"/>
              <a:defRPr sz="1600">
                <a:solidFill>
                  <a:schemeClr val="tx1"/>
                </a:solidFill>
                <a:latin typeface="+mn-lt"/>
              </a:defRPr>
            </a:lvl4pPr>
            <a:lvl5pPr marL="1782943" indent="-254706">
              <a:lnSpc>
                <a:spcPct val="110000"/>
              </a:lnSpc>
              <a:spcBef>
                <a:spcPts val="0"/>
              </a:spcBef>
              <a:spcAft>
                <a:spcPts val="1337"/>
              </a:spcAft>
              <a:buClr>
                <a:srgbClr val="4E8ABE"/>
              </a:buCl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89"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Tree>
    <p:extLst>
      <p:ext uri="{BB962C8B-B14F-4D97-AF65-F5344CB8AC3E}">
        <p14:creationId xmlns:p14="http://schemas.microsoft.com/office/powerpoint/2010/main" val="151156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3100"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254706" indent="-254706">
              <a:lnSpc>
                <a:spcPct val="110000"/>
              </a:lnSpc>
              <a:spcBef>
                <a:spcPts val="0"/>
              </a:spcBef>
              <a:spcAft>
                <a:spcPts val="2006"/>
              </a:spcAft>
              <a:buClr>
                <a:srgbClr val="4E8ABE"/>
              </a:buClr>
              <a:buFont typeface="Wingdings" pitchFamily="2" charset="2"/>
              <a:buChar char="§"/>
              <a:defRPr sz="1600">
                <a:solidFill>
                  <a:schemeClr val="tx1"/>
                </a:solidFill>
                <a:latin typeface="+mn-lt"/>
              </a:defRPr>
            </a:lvl1pPr>
            <a:lvl2pPr marL="640303" indent="-254706">
              <a:lnSpc>
                <a:spcPct val="110000"/>
              </a:lnSpc>
              <a:spcBef>
                <a:spcPts val="0"/>
              </a:spcBef>
              <a:spcAft>
                <a:spcPts val="2006"/>
              </a:spcAft>
              <a:buClr>
                <a:srgbClr val="4E8ABE"/>
              </a:buClr>
              <a:defRPr sz="1600">
                <a:solidFill>
                  <a:schemeClr val="tx1"/>
                </a:solidFill>
                <a:latin typeface="+mn-lt"/>
              </a:defRPr>
            </a:lvl2pPr>
            <a:lvl3pPr marL="1018824" indent="-254706">
              <a:lnSpc>
                <a:spcPct val="110000"/>
              </a:lnSpc>
              <a:spcBef>
                <a:spcPts val="0"/>
              </a:spcBef>
              <a:spcAft>
                <a:spcPts val="2006"/>
              </a:spcAft>
              <a:buClr>
                <a:srgbClr val="4E8ABE"/>
              </a:buClr>
              <a:defRPr sz="1600">
                <a:solidFill>
                  <a:schemeClr val="tx1"/>
                </a:solidFill>
                <a:latin typeface="+mn-lt"/>
              </a:defRPr>
            </a:lvl3pPr>
            <a:lvl4pPr marL="1402653" indent="-254706">
              <a:lnSpc>
                <a:spcPct val="110000"/>
              </a:lnSpc>
              <a:spcBef>
                <a:spcPts val="0"/>
              </a:spcBef>
              <a:spcAft>
                <a:spcPts val="2006"/>
              </a:spcAft>
              <a:buClr>
                <a:srgbClr val="4E8ABE"/>
              </a:buClr>
              <a:buFont typeface="Wingdings" pitchFamily="2" charset="2"/>
              <a:buChar char="w"/>
              <a:defRPr sz="1600">
                <a:solidFill>
                  <a:schemeClr val="tx1"/>
                </a:solidFill>
                <a:latin typeface="+mn-lt"/>
              </a:defRPr>
            </a:lvl4pPr>
            <a:lvl5pPr marL="1782943" indent="-254706">
              <a:lnSpc>
                <a:spcPct val="110000"/>
              </a:lnSpc>
              <a:spcBef>
                <a:spcPts val="0"/>
              </a:spcBef>
              <a:spcAft>
                <a:spcPts val="2006"/>
              </a:spcAft>
              <a:buClr>
                <a:srgbClr val="4E8ABE"/>
              </a:buCl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n>
                <a:noFill/>
              </a:ln>
              <a:solidFill>
                <a:srgbClr val="22405C"/>
              </a:solidFill>
              <a:latin typeface="+mn-lt"/>
            </a:endParaRPr>
          </a:p>
        </p:txBody>
      </p:sp>
      <p:sp>
        <p:nvSpPr>
          <p:cNvPr id="13" name="TextBox 12"/>
          <p:cNvSpPr txBox="1"/>
          <p:nvPr userDrawn="1"/>
        </p:nvSpPr>
        <p:spPr>
          <a:xfrm>
            <a:off x="8117840" y="7304032"/>
            <a:ext cx="2145183" cy="418576"/>
          </a:xfrm>
          <a:prstGeom prst="rect">
            <a:avLst/>
          </a:prstGeom>
          <a:noFill/>
        </p:spPr>
        <p:txBody>
          <a:bodyPr wrap="square" lIns="101882" tIns="50941" rIns="101882" bIns="50941" rtlCol="0">
            <a:spAutoFit/>
          </a:bodyPr>
          <a:lstStyle/>
          <a:p>
            <a:pPr algn="r"/>
            <a:r>
              <a:rPr lang="en-US" sz="2000" dirty="0">
                <a:solidFill>
                  <a:schemeClr val="bg1"/>
                </a:solidFill>
                <a:latin typeface="+mn-lt"/>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15" name="Rectangle 10"/>
          <p:cNvSpPr>
            <a:spLocks noChangeArrowheads="1"/>
          </p:cNvSpPr>
          <p:nvPr userDrawn="1"/>
        </p:nvSpPr>
        <p:spPr bwMode="auto">
          <a:xfrm>
            <a:off x="0" y="7408968"/>
            <a:ext cx="656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chemeClr val="bg1"/>
                </a:solidFill>
                <a:latin typeface="+mn-lt"/>
                <a:cs typeface="Arial" panose="020B0604020202020204" pitchFamily="34" charset="0"/>
              </a:rPr>
              <a:t>Page </a:t>
            </a:r>
            <a:fld id="{43D4AFBB-636F-4BC4-9BF8-420AE457CFB7}" type="slidenum">
              <a:rPr lang="en-US" altLang="en-US" sz="1000" smtClean="0">
                <a:solidFill>
                  <a:schemeClr val="bg1"/>
                </a:solidFill>
                <a:latin typeface="+mn-lt"/>
                <a:cs typeface="Arial" panose="020B0604020202020204" pitchFamily="34" charset="0"/>
              </a:rPr>
              <a:pPr eaLnBrk="1" hangingPunct="1">
                <a:defRPr/>
              </a:pPr>
              <a:t>‹#›</a:t>
            </a:fld>
            <a:endParaRPr lang="en-US" altLang="en-US" sz="1000" dirty="0">
              <a:solidFill>
                <a:schemeClr val="bg1"/>
              </a:solidFill>
              <a:latin typeface="+mn-lt"/>
              <a:cs typeface="Arial" panose="020B0604020202020204" pitchFamily="34" charset="0"/>
            </a:endParaRPr>
          </a:p>
        </p:txBody>
      </p:sp>
      <p:sp>
        <p:nvSpPr>
          <p:cNvPr id="16" name="TextBox 15"/>
          <p:cNvSpPr txBox="1"/>
          <p:nvPr userDrawn="1"/>
        </p:nvSpPr>
        <p:spPr>
          <a:xfrm>
            <a:off x="895452" y="7408969"/>
            <a:ext cx="4646478" cy="256765"/>
          </a:xfrm>
          <a:prstGeom prst="rect">
            <a:avLst/>
          </a:prstGeom>
          <a:noFill/>
        </p:spPr>
        <p:txBody>
          <a:bodyPr wrap="none" lIns="101882" tIns="50941" rIns="101882" bIns="50941">
            <a:spAutoFit/>
          </a:bodyPr>
          <a:lstStyle/>
          <a:p>
            <a:pPr algn="r" fontAlgn="auto">
              <a:spcBef>
                <a:spcPts val="0"/>
              </a:spcBef>
              <a:spcAft>
                <a:spcPts val="0"/>
              </a:spcAft>
              <a:defRPr/>
            </a:pPr>
            <a:r>
              <a:rPr lang="en-US" sz="1000" i="1" dirty="0">
                <a:solidFill>
                  <a:schemeClr val="bg1"/>
                </a:solidFill>
                <a:latin typeface="+mn-lt"/>
                <a:cs typeface="Arial" pitchFamily="34" charset="0"/>
              </a:rPr>
              <a:t>Confidential – Not for Duplication | </a:t>
            </a:r>
            <a:r>
              <a:rPr lang="en-US" sz="1000" dirty="0">
                <a:solidFill>
                  <a:schemeClr val="bg1"/>
                </a:solidFill>
                <a:latin typeface="+mn-lt"/>
                <a:cs typeface="Arial" pitchFamily="34" charset="0"/>
              </a:rPr>
              <a:t>Property of Grenzebach Glier and Associates</a:t>
            </a:r>
          </a:p>
        </p:txBody>
      </p:sp>
      <p:sp>
        <p:nvSpPr>
          <p:cNvPr id="17" name="Rectangle 16"/>
          <p:cNvSpPr/>
          <p:nvPr userDrawn="1"/>
        </p:nvSpPr>
        <p:spPr>
          <a:xfrm>
            <a:off x="8463281" y="7254240"/>
            <a:ext cx="31089"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2000" dirty="0">
              <a:latin typeface="+mn-lt"/>
            </a:endParaRPr>
          </a:p>
        </p:txBody>
      </p:sp>
    </p:spTree>
    <p:extLst>
      <p:ext uri="{BB962C8B-B14F-4D97-AF65-F5344CB8AC3E}">
        <p14:creationId xmlns:p14="http://schemas.microsoft.com/office/powerpoint/2010/main" val="345439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4A180-B103-418B-8924-ED59CF2FE575}" type="datetimeFigureOut">
              <a:rPr lang="en-US" smtClean="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23292-C127-4014-8691-14ABA4952286}" type="slidenum">
              <a:rPr lang="en-US" smtClean="0"/>
              <a:t>‹#›</a:t>
            </a:fld>
            <a:endParaRPr lang="en-US" dirty="0"/>
          </a:p>
        </p:txBody>
      </p:sp>
    </p:spTree>
    <p:extLst>
      <p:ext uri="{BB962C8B-B14F-4D97-AF65-F5344CB8AC3E}">
        <p14:creationId xmlns:p14="http://schemas.microsoft.com/office/powerpoint/2010/main" val="72140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43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5" y="56817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rPr>
              <a:t>Page </a:t>
            </a:r>
            <a:fld id="{B61DC403-2EEB-41B9-845E-57B8AC7BA289}" type="slidenum">
              <a:rPr kumimoji="0" lang="en-US" altLang="en-US" sz="750" b="0" i="0" u="none" strike="noStrike" kern="1200" cap="none" spc="0" normalizeH="0" baseline="0" noProof="0" smtClean="0">
                <a:ln>
                  <a:noFill/>
                </a:ln>
                <a:solidFill>
                  <a:srgbClr val="898989"/>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endParaRPr>
          </a:p>
        </p:txBody>
      </p:sp>
      <p:sp>
        <p:nvSpPr>
          <p:cNvPr id="11" name="Rectangle 10"/>
          <p:cNvSpPr/>
          <p:nvPr userDrawn="1"/>
        </p:nvSpPr>
        <p:spPr>
          <a:xfrm>
            <a:off x="0" y="34647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2" name="Rectangle 11"/>
          <p:cNvSpPr/>
          <p:nvPr userDrawn="1"/>
        </p:nvSpPr>
        <p:spPr>
          <a:xfrm>
            <a:off x="6995160" y="34647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Rectangle 12"/>
          <p:cNvSpPr/>
          <p:nvPr userDrawn="1"/>
        </p:nvSpPr>
        <p:spPr>
          <a:xfrm>
            <a:off x="6995160" y="18239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6" name="Rectangle 15"/>
          <p:cNvSpPr/>
          <p:nvPr userDrawn="1"/>
        </p:nvSpPr>
        <p:spPr>
          <a:xfrm>
            <a:off x="0" y="18392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2700" b="1" i="0" u="none" strike="noStrike" kern="1200" cap="small"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5" name="TextBox 14"/>
          <p:cNvSpPr txBox="1"/>
          <p:nvPr userDrawn="1"/>
        </p:nvSpPr>
        <p:spPr>
          <a:xfrm>
            <a:off x="8204201" y="5095242"/>
            <a:ext cx="2145182" cy="714583"/>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975"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 name="Title 1"/>
          <p:cNvSpPr>
            <a:spLocks noGrp="1"/>
          </p:cNvSpPr>
          <p:nvPr>
            <p:ph type="title" hasCustomPrompt="1"/>
          </p:nvPr>
        </p:nvSpPr>
        <p:spPr>
          <a:xfrm>
            <a:off x="0" y="1883929"/>
            <a:ext cx="6870802" cy="1544117"/>
          </a:xfrm>
        </p:spPr>
        <p:txBody>
          <a:bodyPr>
            <a:normAutofit/>
          </a:bodyPr>
          <a:lstStyle>
            <a:lvl1pPr algn="r">
              <a:lnSpc>
                <a:spcPct val="100000"/>
              </a:lnSpc>
              <a:spcAft>
                <a:spcPts val="0"/>
              </a:spcAft>
              <a:defRPr sz="3375"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1" y="3620193"/>
            <a:ext cx="2936240" cy="928103"/>
          </a:xfrm>
          <a:prstGeom prst="rect">
            <a:avLst/>
          </a:prstGeom>
          <a:noFill/>
        </p:spPr>
        <p:txBody>
          <a:bodyPr wrap="square" lIns="76412" tIns="38206" rIns="76412" bIns="38206">
            <a:spAutoFit/>
          </a:bodyPr>
          <a:lstStyle/>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1"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Grenzebach Glier and Associates</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200 S. Michigan Avenue</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Suite 2100</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Chicago, Illinois  60604</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1"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tel</a:t>
            </a: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l" defTabSz="1018824" rtl="0" eaLnBrk="0" fontAlgn="base" latinLnBrk="0" hangingPunct="0">
              <a:lnSpc>
                <a:spcPct val="100000"/>
              </a:lnSpc>
              <a:spcBef>
                <a:spcPct val="0"/>
              </a:spcBef>
              <a:spcAft>
                <a:spcPct val="0"/>
              </a:spcAft>
              <a:buClrTx/>
              <a:buSzTx/>
              <a:buFontTx/>
              <a:buNone/>
              <a:tabLst/>
              <a:defRPr/>
            </a:pPr>
            <a:endParaRPr kumimoji="0" lang="en-US" sz="135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r" defTabSz="1018824" rtl="0" eaLnBrk="0" fontAlgn="base" latinLnBrk="0" hangingPunct="0">
              <a:lnSpc>
                <a:spcPct val="100000"/>
              </a:lnSpc>
              <a:spcBef>
                <a:spcPct val="0"/>
              </a:spcBef>
              <a:spcAft>
                <a:spcPct val="0"/>
              </a:spcAft>
              <a:buClrTx/>
              <a:buSzTx/>
              <a:buFontTx/>
              <a:buNone/>
              <a:tabLst/>
              <a:defRPr/>
            </a:pPr>
            <a:endParaRPr kumimoji="0" lang="en-US" sz="135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35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1" y="1381760"/>
            <a:ext cx="6822440" cy="431800"/>
          </a:xfrm>
        </p:spPr>
        <p:txBody>
          <a:bodyPr/>
          <a:lstStyle>
            <a:lvl1pPr marL="0" indent="0" algn="l">
              <a:buNone/>
              <a:defRPr sz="2025"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7" y="1823925"/>
            <a:ext cx="3224294" cy="1648037"/>
          </a:xfrm>
        </p:spPr>
        <p:txBody>
          <a:bodyPr/>
          <a:lstStyle>
            <a:lvl1pPr marL="0" indent="0" algn="r">
              <a:spcAft>
                <a:spcPts val="502"/>
              </a:spcAft>
              <a:buNone/>
              <a:defRPr sz="12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3659849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5"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rPr>
              <a:t>Page </a:t>
            </a:r>
            <a:fld id="{B61DC403-2EEB-41B9-845E-57B8AC7BA289}" type="slidenum">
              <a:rPr kumimoji="0" lang="en-US" altLang="en-US" sz="750" b="0" i="0" u="none" strike="noStrike" kern="1200" cap="none" spc="0" normalizeH="0" baseline="0" noProof="0" smtClean="0">
                <a:ln>
                  <a:noFill/>
                </a:ln>
                <a:solidFill>
                  <a:srgbClr val="898989"/>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endParaRPr>
          </a:p>
        </p:txBody>
      </p:sp>
      <p:sp>
        <p:nvSpPr>
          <p:cNvPr id="11" name="Rectangle 10"/>
          <p:cNvSpPr/>
          <p:nvPr userDrawn="1"/>
        </p:nvSpPr>
        <p:spPr>
          <a:xfrm>
            <a:off x="0" y="51919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2" name="Rectangle 11"/>
          <p:cNvSpPr/>
          <p:nvPr userDrawn="1"/>
        </p:nvSpPr>
        <p:spPr>
          <a:xfrm>
            <a:off x="6995160" y="51919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Rectangle 12"/>
          <p:cNvSpPr/>
          <p:nvPr userDrawn="1"/>
        </p:nvSpPr>
        <p:spPr>
          <a:xfrm>
            <a:off x="6995160" y="35511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6" name="Rectangle 15"/>
          <p:cNvSpPr/>
          <p:nvPr userDrawn="1"/>
        </p:nvSpPr>
        <p:spPr>
          <a:xfrm>
            <a:off x="0" y="35664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2325" b="0" i="0" u="none" strike="noStrike" kern="1200" cap="small"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5" name="TextBox 14"/>
          <p:cNvSpPr txBox="1"/>
          <p:nvPr userDrawn="1"/>
        </p:nvSpPr>
        <p:spPr>
          <a:xfrm>
            <a:off x="8204201" y="6822442"/>
            <a:ext cx="2145182" cy="714583"/>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975"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 name="Title 1"/>
          <p:cNvSpPr>
            <a:spLocks noGrp="1"/>
          </p:cNvSpPr>
          <p:nvPr>
            <p:ph type="title" hasCustomPrompt="1"/>
          </p:nvPr>
        </p:nvSpPr>
        <p:spPr>
          <a:xfrm>
            <a:off x="0" y="3551126"/>
            <a:ext cx="6870802" cy="1604121"/>
          </a:xfrm>
        </p:spPr>
        <p:txBody>
          <a:bodyPr>
            <a:normAutofit/>
          </a:bodyPr>
          <a:lstStyle>
            <a:lvl1pPr algn="r">
              <a:lnSpc>
                <a:spcPct val="100000"/>
              </a:lnSpc>
              <a:spcAft>
                <a:spcPts val="0"/>
              </a:spcAft>
              <a:defRPr sz="3375"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4083892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20" name="TextBox 19"/>
          <p:cNvSpPr txBox="1"/>
          <p:nvPr userDrawn="1"/>
        </p:nvSpPr>
        <p:spPr>
          <a:xfrm>
            <a:off x="8117842" y="7304033"/>
            <a:ext cx="2145182" cy="307991"/>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23"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rPr>
              <a:t>Page </a:t>
            </a:r>
            <a:fld id="{43D4AFBB-636F-4BC4-9BF8-420AE457CFB7}" type="slidenum">
              <a:rPr kumimoji="0" lang="en-US" altLang="en-US" sz="750" b="0" i="0" u="none" strike="noStrike" kern="1200" cap="none" spc="0" normalizeH="0" baseline="0" noProof="0" smtClean="0">
                <a:ln>
                  <a:noFill/>
                </a:ln>
                <a:solidFill>
                  <a:srgbClr val="FFFFFF"/>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25" name="TextBox 24"/>
          <p:cNvSpPr txBox="1"/>
          <p:nvPr userDrawn="1"/>
        </p:nvSpPr>
        <p:spPr>
          <a:xfrm>
            <a:off x="2165578" y="7408970"/>
            <a:ext cx="3376353" cy="192574"/>
          </a:xfrm>
          <a:prstGeom prst="rect">
            <a:avLst/>
          </a:prstGeom>
          <a:noFill/>
        </p:spPr>
        <p:txBody>
          <a:bodyPr wrap="none" lIns="76412" tIns="38206" rIns="76412" bIns="38206">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FFFFFF"/>
                </a:solidFill>
                <a:effectLst/>
                <a:uLnTx/>
                <a:uFillTx/>
                <a:latin typeface="Myriad Web Pro"/>
                <a:ea typeface="+mn-ea"/>
                <a:cs typeface="Arial" pitchFamily="34" charset="0"/>
              </a:rPr>
              <a:t>Confidential – Not for Duplication | </a:t>
            </a:r>
            <a:r>
              <a:rPr kumimoji="0" lang="en-US" sz="750" b="0" i="0" u="none" strike="noStrike" kern="1200" cap="none" spc="0" normalizeH="0" baseline="0" noProof="0" dirty="0">
                <a:ln>
                  <a:noFill/>
                </a:ln>
                <a:solidFill>
                  <a:srgbClr val="FFFFFF"/>
                </a:solidFill>
                <a:effectLst/>
                <a:uLnTx/>
                <a:uFillTx/>
                <a:latin typeface="Myriad Web Pro"/>
                <a:ea typeface="+mn-ea"/>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2025"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191030" indent="-191030">
              <a:lnSpc>
                <a:spcPct val="110000"/>
              </a:lnSpc>
              <a:spcBef>
                <a:spcPts val="0"/>
              </a:spcBef>
              <a:spcAft>
                <a:spcPts val="1003"/>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003"/>
              </a:spcAft>
              <a:buClr>
                <a:srgbClr val="4E8ABE"/>
              </a:buClr>
              <a:defRPr sz="1200">
                <a:solidFill>
                  <a:schemeClr val="tx1"/>
                </a:solidFill>
                <a:latin typeface="+mn-lt"/>
              </a:defRPr>
            </a:lvl2pPr>
            <a:lvl3pPr marL="764118" indent="-191030">
              <a:lnSpc>
                <a:spcPct val="110000"/>
              </a:lnSpc>
              <a:spcBef>
                <a:spcPts val="0"/>
              </a:spcBef>
              <a:spcAft>
                <a:spcPts val="1003"/>
              </a:spcAft>
              <a:buClr>
                <a:srgbClr val="4E8ABE"/>
              </a:buClr>
              <a:defRPr sz="1200">
                <a:solidFill>
                  <a:schemeClr val="tx1"/>
                </a:solidFill>
                <a:latin typeface="+mn-lt"/>
              </a:defRPr>
            </a:lvl3pPr>
            <a:lvl4pPr marL="1051990" indent="-191030">
              <a:lnSpc>
                <a:spcPct val="110000"/>
              </a:lnSpc>
              <a:spcBef>
                <a:spcPts val="0"/>
              </a:spcBef>
              <a:spcAft>
                <a:spcPts val="1003"/>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003"/>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1008920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2325"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191030" indent="-191030">
              <a:lnSpc>
                <a:spcPct val="110000"/>
              </a:lnSpc>
              <a:spcBef>
                <a:spcPts val="0"/>
              </a:spcBef>
              <a:spcAft>
                <a:spcPts val="1505"/>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505"/>
              </a:spcAft>
              <a:buClr>
                <a:srgbClr val="4E8ABE"/>
              </a:buClr>
              <a:defRPr sz="1200">
                <a:solidFill>
                  <a:schemeClr val="tx1"/>
                </a:solidFill>
                <a:latin typeface="+mn-lt"/>
              </a:defRPr>
            </a:lvl2pPr>
            <a:lvl3pPr marL="764118" indent="-191030">
              <a:lnSpc>
                <a:spcPct val="110000"/>
              </a:lnSpc>
              <a:spcBef>
                <a:spcPts val="0"/>
              </a:spcBef>
              <a:spcAft>
                <a:spcPts val="1505"/>
              </a:spcAft>
              <a:buClr>
                <a:srgbClr val="4E8ABE"/>
              </a:buClr>
              <a:defRPr sz="1200">
                <a:solidFill>
                  <a:schemeClr val="tx1"/>
                </a:solidFill>
                <a:latin typeface="+mn-lt"/>
              </a:defRPr>
            </a:lvl3pPr>
            <a:lvl4pPr marL="1051990" indent="-191030">
              <a:lnSpc>
                <a:spcPct val="110000"/>
              </a:lnSpc>
              <a:spcBef>
                <a:spcPts val="0"/>
              </a:spcBef>
              <a:spcAft>
                <a:spcPts val="1505"/>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505"/>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TextBox 12"/>
          <p:cNvSpPr txBox="1"/>
          <p:nvPr userDrawn="1"/>
        </p:nvSpPr>
        <p:spPr>
          <a:xfrm>
            <a:off x="8117842" y="7304033"/>
            <a:ext cx="2145182" cy="307991"/>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5"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rPr>
              <a:t>Page </a:t>
            </a:r>
            <a:fld id="{43D4AFBB-636F-4BC4-9BF8-420AE457CFB7}" type="slidenum">
              <a:rPr kumimoji="0" lang="en-US" altLang="en-US" sz="750" b="0" i="0" u="none" strike="noStrike" kern="1200" cap="none" spc="0" normalizeH="0" baseline="0" noProof="0" smtClean="0">
                <a:ln>
                  <a:noFill/>
                </a:ln>
                <a:solidFill>
                  <a:srgbClr val="FFFFFF"/>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6" name="TextBox 15"/>
          <p:cNvSpPr txBox="1"/>
          <p:nvPr userDrawn="1"/>
        </p:nvSpPr>
        <p:spPr>
          <a:xfrm>
            <a:off x="2165578" y="7408970"/>
            <a:ext cx="3376353" cy="192574"/>
          </a:xfrm>
          <a:prstGeom prst="rect">
            <a:avLst/>
          </a:prstGeom>
          <a:noFill/>
        </p:spPr>
        <p:txBody>
          <a:bodyPr wrap="none" lIns="76412" tIns="38206" rIns="76412" bIns="38206">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FFFFFF"/>
                </a:solidFill>
                <a:effectLst/>
                <a:uLnTx/>
                <a:uFillTx/>
                <a:latin typeface="Myriad Web Pro"/>
                <a:ea typeface="+mn-ea"/>
                <a:cs typeface="Arial" pitchFamily="34" charset="0"/>
              </a:rPr>
              <a:t>Confidential – Not for Duplication | </a:t>
            </a:r>
            <a:r>
              <a:rPr kumimoji="0" lang="en-US" sz="750" b="0" i="0" u="none" strike="noStrike" kern="1200" cap="none" spc="0" normalizeH="0" baseline="0" noProof="0" dirty="0">
                <a:ln>
                  <a:noFill/>
                </a:ln>
                <a:solidFill>
                  <a:srgbClr val="FFFFFF"/>
                </a:solidFill>
                <a:effectLst/>
                <a:uLnTx/>
                <a:uFillTx/>
                <a:latin typeface="Myriad Web Pro"/>
                <a:ea typeface="+mn-ea"/>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17483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 y="177800"/>
            <a:ext cx="8204200" cy="1122680"/>
          </a:xfrm>
        </p:spPr>
        <p:txBody>
          <a:bodyPr/>
          <a:lstStyle>
            <a:lvl1pPr>
              <a:defRPr/>
            </a:lvl1pPr>
          </a:lstStyle>
          <a:p>
            <a:r>
              <a:rPr lang="en-US" dirty="0"/>
              <a:t>Title</a:t>
            </a:r>
          </a:p>
        </p:txBody>
      </p:sp>
      <p:sp>
        <p:nvSpPr>
          <p:cNvPr id="3" name="Content Placeholder 2"/>
          <p:cNvSpPr>
            <a:spLocks noGrp="1"/>
          </p:cNvSpPr>
          <p:nvPr>
            <p:ph idx="1"/>
          </p:nvPr>
        </p:nvSpPr>
        <p:spPr>
          <a:xfrm>
            <a:off x="518160" y="2042160"/>
            <a:ext cx="9326880" cy="5273040"/>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518160" y="7426960"/>
            <a:ext cx="9326880" cy="0"/>
          </a:xfrm>
          <a:prstGeom prst="line">
            <a:avLst/>
          </a:prstGeom>
          <a:solidFill>
            <a:srgbClr val="C3D8E7"/>
          </a:solidFill>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31800" y="7424430"/>
            <a:ext cx="4318000" cy="261610"/>
          </a:xfrm>
          <a:prstGeom prst="rect">
            <a:avLst/>
          </a:prstGeom>
          <a:noFill/>
        </p:spPr>
        <p:txBody>
          <a:bodyPr wrap="square" lIns="101882" tIns="50941" rIns="101882" bIns="50941"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8ABE"/>
                </a:solidFill>
                <a:effectLst/>
                <a:uLnTx/>
                <a:uFillTx/>
                <a:latin typeface="Myriad Web Pro" panose="020B0503030403020204" pitchFamily="34" charset="0"/>
                <a:ea typeface="+mn-ea"/>
                <a:cs typeface="+mn-cs"/>
              </a:rPr>
              <a:t>Grenzebach Glier and Associates | Confidential – Not for Duplication</a:t>
            </a:r>
          </a:p>
        </p:txBody>
      </p:sp>
      <p:sp>
        <p:nvSpPr>
          <p:cNvPr id="13" name="TextBox 12"/>
          <p:cNvSpPr txBox="1"/>
          <p:nvPr userDrawn="1"/>
        </p:nvSpPr>
        <p:spPr>
          <a:xfrm>
            <a:off x="5613400" y="7424430"/>
            <a:ext cx="4318000" cy="261610"/>
          </a:xfrm>
          <a:prstGeom prst="rect">
            <a:avLst/>
          </a:prstGeom>
          <a:noFill/>
        </p:spPr>
        <p:txBody>
          <a:bodyPr wrap="square" lIns="101882" tIns="50941" rIns="101882" bIns="50941"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8ABE"/>
                </a:solidFill>
                <a:effectLst/>
                <a:uLnTx/>
                <a:uFillTx/>
                <a:latin typeface="Myriad Web Pro" panose="020B0503030403020204" pitchFamily="34" charset="0"/>
                <a:ea typeface="+mn-ea"/>
                <a:cs typeface="+mn-cs"/>
              </a:rPr>
              <a:t>www.grenzebachglier.com</a:t>
            </a:r>
          </a:p>
        </p:txBody>
      </p:sp>
      <p:sp>
        <p:nvSpPr>
          <p:cNvPr id="14" name="Rectangle 10"/>
          <p:cNvSpPr>
            <a:spLocks noChangeArrowheads="1"/>
          </p:cNvSpPr>
          <p:nvPr userDrawn="1"/>
        </p:nvSpPr>
        <p:spPr bwMode="auto">
          <a:xfrm>
            <a:off x="9931400" y="7424431"/>
            <a:ext cx="349071" cy="25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fld id="{12A6B997-048C-4A1C-8680-623879F3CF8D}" type="slidenum">
              <a:rPr kumimoji="0" lang="en-US" altLang="en-US" sz="1000" b="0" i="0" u="none" strike="noStrike" kern="1200" cap="none" spc="0" normalizeH="0" baseline="0" noProof="0" smtClean="0">
                <a:ln>
                  <a:noFill/>
                </a:ln>
                <a:solidFill>
                  <a:srgbClr val="414141">
                    <a:lumMod val="50000"/>
                    <a:lumOff val="50000"/>
                  </a:srgbClr>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dirty="0">
              <a:ln>
                <a:noFill/>
              </a:ln>
              <a:solidFill>
                <a:srgbClr val="414141">
                  <a:lumMod val="50000"/>
                  <a:lumOff val="50000"/>
                </a:srgbClr>
              </a:solidFill>
              <a:effectLst/>
              <a:uLnTx/>
              <a:uFillTx/>
              <a:latin typeface="Myriad Web Pro"/>
              <a:ea typeface="+mn-ea"/>
              <a:cs typeface="Arial" panose="020B0604020202020204" pitchFamily="34" charset="0"/>
            </a:endParaRPr>
          </a:p>
        </p:txBody>
      </p:sp>
      <p:sp>
        <p:nvSpPr>
          <p:cNvPr id="5" name="Text Placeholder 4"/>
          <p:cNvSpPr>
            <a:spLocks noGrp="1"/>
          </p:cNvSpPr>
          <p:nvPr>
            <p:ph type="body" sz="quarter" idx="10"/>
          </p:nvPr>
        </p:nvSpPr>
        <p:spPr>
          <a:xfrm>
            <a:off x="518160" y="1041400"/>
            <a:ext cx="8204200" cy="863600"/>
          </a:xfrm>
        </p:spPr>
        <p:txBody>
          <a:bodyPr>
            <a:normAutofit/>
          </a:bodyPr>
          <a:lstStyle>
            <a:lvl1pPr marL="0" indent="0">
              <a:lnSpc>
                <a:spcPct val="110000"/>
              </a:lnSpc>
              <a:spcAft>
                <a:spcPts val="0"/>
              </a:spcAft>
              <a:buNone/>
              <a:defRPr sz="1600"/>
            </a:lvl1pPr>
          </a:lstStyle>
          <a:p>
            <a:pPr lvl="0"/>
            <a:r>
              <a:rPr lang="en-US" dirty="0"/>
              <a:t>Click to edit Master text styles</a:t>
            </a:r>
          </a:p>
        </p:txBody>
      </p:sp>
      <p:sp>
        <p:nvSpPr>
          <p:cNvPr id="10" name="object 9"/>
          <p:cNvSpPr/>
          <p:nvPr userDrawn="1"/>
        </p:nvSpPr>
        <p:spPr>
          <a:xfrm>
            <a:off x="9302018" y="259081"/>
            <a:ext cx="0" cy="1150027"/>
          </a:xfrm>
          <a:custGeom>
            <a:avLst/>
            <a:gdLst/>
            <a:ahLst/>
            <a:cxnLst/>
            <a:rect l="l" t="t" r="r" b="b"/>
            <a:pathLst>
              <a:path h="1014730">
                <a:moveTo>
                  <a:pt x="0" y="0"/>
                </a:moveTo>
                <a:lnTo>
                  <a:pt x="0" y="1014437"/>
                </a:lnTo>
              </a:path>
            </a:pathLst>
          </a:custGeom>
          <a:ln w="50800">
            <a:solidFill>
              <a:srgbClr val="4E8ABE"/>
            </a:solidFill>
          </a:ln>
        </p:spPr>
        <p:txBody>
          <a:bodyPr wrap="square" lIns="0" tIns="0" rIns="0" bIns="0" rtlCol="0"/>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14141"/>
              </a:solidFill>
              <a:effectLst/>
              <a:uLnTx/>
              <a:uFillTx/>
              <a:latin typeface="Myriad Web Pro"/>
              <a:ea typeface="+mn-ea"/>
              <a:cs typeface="+mn-cs"/>
            </a:endParaRPr>
          </a:p>
        </p:txBody>
      </p:sp>
      <p:sp>
        <p:nvSpPr>
          <p:cNvPr id="11" name="object 10"/>
          <p:cNvSpPr/>
          <p:nvPr userDrawn="1"/>
        </p:nvSpPr>
        <p:spPr>
          <a:xfrm>
            <a:off x="8722360" y="833925"/>
            <a:ext cx="1159384" cy="0"/>
          </a:xfrm>
          <a:custGeom>
            <a:avLst/>
            <a:gdLst/>
            <a:ahLst/>
            <a:cxnLst/>
            <a:rect l="l" t="t" r="r" b="b"/>
            <a:pathLst>
              <a:path w="1022984">
                <a:moveTo>
                  <a:pt x="0" y="0"/>
                </a:moveTo>
                <a:lnTo>
                  <a:pt x="1022921" y="0"/>
                </a:lnTo>
              </a:path>
            </a:pathLst>
          </a:custGeom>
          <a:ln w="50800">
            <a:solidFill>
              <a:srgbClr val="4E8ABE"/>
            </a:solidFill>
          </a:ln>
        </p:spPr>
        <p:txBody>
          <a:bodyPr wrap="square" lIns="0" tIns="0" rIns="0" bIns="0" rtlCol="0"/>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14141"/>
              </a:solidFill>
              <a:effectLst/>
              <a:uLnTx/>
              <a:uFillTx/>
              <a:latin typeface="Myriad Web Pro"/>
              <a:ea typeface="+mn-ea"/>
              <a:cs typeface="+mn-cs"/>
            </a:endParaRPr>
          </a:p>
        </p:txBody>
      </p:sp>
    </p:spTree>
    <p:extLst>
      <p:ext uri="{BB962C8B-B14F-4D97-AF65-F5344CB8AC3E}">
        <p14:creationId xmlns:p14="http://schemas.microsoft.com/office/powerpoint/2010/main" val="410401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n>
                <a:noFill/>
              </a:ln>
              <a:solidFill>
                <a:srgbClr val="22405C"/>
              </a:solidFill>
              <a:latin typeface="+mn-lt"/>
            </a:endParaRPr>
          </a:p>
        </p:txBody>
      </p:sp>
      <p:sp>
        <p:nvSpPr>
          <p:cNvPr id="20" name="TextBox 19"/>
          <p:cNvSpPr txBox="1"/>
          <p:nvPr userDrawn="1"/>
        </p:nvSpPr>
        <p:spPr>
          <a:xfrm>
            <a:off x="8117842" y="7304033"/>
            <a:ext cx="2145182" cy="307991"/>
          </a:xfrm>
          <a:prstGeom prst="rect">
            <a:avLst/>
          </a:prstGeom>
          <a:noFill/>
        </p:spPr>
        <p:txBody>
          <a:bodyPr wrap="square" lIns="76412" tIns="38206" rIns="76412" bIns="38206" rtlCol="0">
            <a:spAutoFit/>
          </a:bodyPr>
          <a:lstStyle/>
          <a:p>
            <a:pPr algn="r"/>
            <a:r>
              <a:rPr lang="en-US" sz="1500" dirty="0">
                <a:solidFill>
                  <a:schemeClr val="bg1"/>
                </a:solidFill>
                <a:latin typeface="+mn-lt"/>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23"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chemeClr val="bg1"/>
                </a:solidFill>
                <a:latin typeface="+mn-lt"/>
                <a:cs typeface="Arial" panose="020B0604020202020204" pitchFamily="34" charset="0"/>
              </a:rPr>
              <a:t>Page </a:t>
            </a:r>
            <a:fld id="{43D4AFBB-636F-4BC4-9BF8-420AE457CFB7}" type="slidenum">
              <a:rPr lang="en-US" altLang="en-US" sz="750" smtClean="0">
                <a:solidFill>
                  <a:schemeClr val="bg1"/>
                </a:solidFill>
                <a:latin typeface="+mn-lt"/>
                <a:cs typeface="Arial" panose="020B0604020202020204" pitchFamily="34" charset="0"/>
              </a:rPr>
              <a:pPr eaLnBrk="1" hangingPunct="1">
                <a:defRPr/>
              </a:pPr>
              <a:t>‹#›</a:t>
            </a:fld>
            <a:endParaRPr lang="en-US" altLang="en-US" sz="750" dirty="0">
              <a:solidFill>
                <a:schemeClr val="bg1"/>
              </a:solidFill>
              <a:latin typeface="+mn-lt"/>
              <a:cs typeface="Arial" panose="020B0604020202020204" pitchFamily="34" charset="0"/>
            </a:endParaRPr>
          </a:p>
        </p:txBody>
      </p:sp>
      <p:sp>
        <p:nvSpPr>
          <p:cNvPr id="25" name="TextBox 24"/>
          <p:cNvSpPr txBox="1"/>
          <p:nvPr userDrawn="1"/>
        </p:nvSpPr>
        <p:spPr>
          <a:xfrm>
            <a:off x="2165578" y="7408970"/>
            <a:ext cx="3376353" cy="192574"/>
          </a:xfrm>
          <a:prstGeom prst="rect">
            <a:avLst/>
          </a:prstGeom>
          <a:noFill/>
        </p:spPr>
        <p:txBody>
          <a:bodyPr wrap="none" lIns="76412" tIns="38206" rIns="76412" bIns="38206">
            <a:spAutoFit/>
          </a:bodyPr>
          <a:lstStyle/>
          <a:p>
            <a:pPr algn="r" fontAlgn="auto">
              <a:spcBef>
                <a:spcPts val="0"/>
              </a:spcBef>
              <a:spcAft>
                <a:spcPts val="0"/>
              </a:spcAft>
              <a:defRPr/>
            </a:pPr>
            <a:r>
              <a:rPr lang="en-US" sz="750" i="1" dirty="0">
                <a:solidFill>
                  <a:schemeClr val="bg1"/>
                </a:solidFill>
                <a:latin typeface="+mn-lt"/>
                <a:cs typeface="Arial" pitchFamily="34" charset="0"/>
              </a:rPr>
              <a:t>Confidential – Not for Duplication | </a:t>
            </a:r>
            <a:r>
              <a:rPr lang="en-US" sz="750" dirty="0">
                <a:solidFill>
                  <a:schemeClr val="bg1"/>
                </a:solidFill>
                <a:latin typeface="+mn-lt"/>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2025"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191030" indent="-191030">
              <a:lnSpc>
                <a:spcPct val="110000"/>
              </a:lnSpc>
              <a:spcBef>
                <a:spcPts val="0"/>
              </a:spcBef>
              <a:spcAft>
                <a:spcPts val="1003"/>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003"/>
              </a:spcAft>
              <a:buClr>
                <a:srgbClr val="4E8ABE"/>
              </a:buClr>
              <a:defRPr sz="1200">
                <a:solidFill>
                  <a:schemeClr val="tx1"/>
                </a:solidFill>
                <a:latin typeface="+mn-lt"/>
              </a:defRPr>
            </a:lvl2pPr>
            <a:lvl3pPr marL="764118" indent="-191030">
              <a:lnSpc>
                <a:spcPct val="110000"/>
              </a:lnSpc>
              <a:spcBef>
                <a:spcPts val="0"/>
              </a:spcBef>
              <a:spcAft>
                <a:spcPts val="1003"/>
              </a:spcAft>
              <a:buClr>
                <a:srgbClr val="4E8ABE"/>
              </a:buClr>
              <a:defRPr sz="1200">
                <a:solidFill>
                  <a:schemeClr val="tx1"/>
                </a:solidFill>
                <a:latin typeface="+mn-lt"/>
              </a:defRPr>
            </a:lvl3pPr>
            <a:lvl4pPr marL="1051990" indent="-191030">
              <a:lnSpc>
                <a:spcPct val="110000"/>
              </a:lnSpc>
              <a:spcBef>
                <a:spcPts val="0"/>
              </a:spcBef>
              <a:spcAft>
                <a:spcPts val="1003"/>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003"/>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Tree>
    <p:extLst>
      <p:ext uri="{BB962C8B-B14F-4D97-AF65-F5344CB8AC3E}">
        <p14:creationId xmlns:p14="http://schemas.microsoft.com/office/powerpoint/2010/main" val="1567590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1"/>
          <p:cNvSpPr>
            <a:spLocks noGrp="1"/>
          </p:cNvSpPr>
          <p:nvPr>
            <p:ph type="sldNum" sz="quarter" idx="10"/>
          </p:nvPr>
        </p:nvSpPr>
        <p:spPr>
          <a:xfrm>
            <a:off x="7461504" y="7228333"/>
            <a:ext cx="2383536" cy="276999"/>
          </a:xfrm>
          <a:extLst>
            <a:ext uri="{FAA26D3D-D897-4be2-8F04-BA451C77F1D7}">
              <ma14:placeholderFlag xmlns:ma14="http://schemas.microsoft.com/office/mac/drawingml/2011/main" xmlns="" val="1"/>
            </a:ext>
          </a:extLst>
        </p:spPr>
        <p:txBody>
          <a:bodyPr/>
          <a:lstStyle>
            <a:lvl1pPr>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fld id="{2EB46434-DB9A-440F-ADEF-EBFF23C4201F}" type="slidenum">
              <a:rPr kumimoji="0" lang="en-US" altLang="en-US" sz="2000" b="0" i="0" u="none" strike="noStrike" kern="1200" cap="none" spc="0" normalizeH="0" baseline="0" noProof="0">
                <a:ln>
                  <a:noFill/>
                </a:ln>
                <a:solidFill>
                  <a:srgbClr val="414141"/>
                </a:solidFill>
                <a:effectLst/>
                <a:uLnTx/>
                <a:uFillTx/>
                <a:latin typeface="Myriad Web Pro"/>
                <a:ea typeface="+mn-ea"/>
                <a:cs typeface="+mn-cs"/>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2000" b="0" i="0" u="none" strike="noStrike" kern="1200" cap="none" spc="0" normalizeH="0" baseline="0" noProof="0" dirty="0">
              <a:ln>
                <a:noFill/>
              </a:ln>
              <a:solidFill>
                <a:srgbClr val="414141"/>
              </a:solidFill>
              <a:effectLst/>
              <a:uLnTx/>
              <a:uFillTx/>
              <a:latin typeface="Myriad Web Pro"/>
              <a:ea typeface="+mn-ea"/>
              <a:cs typeface="+mn-cs"/>
              <a:sym typeface="Myriad Web Pro" pitchFamily="34" charset="0"/>
            </a:endParaRPr>
          </a:p>
        </p:txBody>
      </p:sp>
      <p:sp>
        <p:nvSpPr>
          <p:cNvPr id="2" name="TextBox 1"/>
          <p:cNvSpPr txBox="1"/>
          <p:nvPr userDrawn="1"/>
        </p:nvSpPr>
        <p:spPr>
          <a:xfrm>
            <a:off x="549563" y="6858000"/>
            <a:ext cx="9185564" cy="400110"/>
          </a:xfrm>
          <a:prstGeom prst="rect">
            <a:avLst/>
          </a:prstGeom>
          <a:solidFill>
            <a:schemeClr val="bg1"/>
          </a:solid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14141"/>
              </a:solidFill>
              <a:effectLst/>
              <a:uLnTx/>
              <a:uFillTx/>
              <a:latin typeface="Myriad Web Pro"/>
              <a:ea typeface="+mn-ea"/>
              <a:cs typeface="+mn-cs"/>
            </a:endParaRPr>
          </a:p>
        </p:txBody>
      </p:sp>
    </p:spTree>
    <p:extLst>
      <p:ext uri="{BB962C8B-B14F-4D97-AF65-F5344CB8AC3E}">
        <p14:creationId xmlns:p14="http://schemas.microsoft.com/office/powerpoint/2010/main" val="1228066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eport Title and Content 2">
    <p:spTree>
      <p:nvGrpSpPr>
        <p:cNvPr id="1" name=""/>
        <p:cNvGrpSpPr/>
        <p:nvPr/>
      </p:nvGrpSpPr>
      <p:grpSpPr>
        <a:xfrm>
          <a:off x="0" y="0"/>
          <a:ext cx="0" cy="0"/>
          <a:chOff x="0" y="0"/>
          <a:chExt cx="0" cy="0"/>
        </a:xfrm>
      </p:grpSpPr>
      <p:sp>
        <p:nvSpPr>
          <p:cNvPr id="4" name="Rectangle 3"/>
          <p:cNvSpPr/>
          <p:nvPr userDrawn="1"/>
        </p:nvSpPr>
        <p:spPr>
          <a:xfrm>
            <a:off x="133139" y="134806"/>
            <a:ext cx="2716742" cy="7119433"/>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sp>
        <p:nvSpPr>
          <p:cNvPr id="5" name="Isosceles Triangle 4"/>
          <p:cNvSpPr/>
          <p:nvPr userDrawn="1"/>
        </p:nvSpPr>
        <p:spPr>
          <a:xfrm rot="5400000">
            <a:off x="82762" y="401215"/>
            <a:ext cx="403013" cy="359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sp>
        <p:nvSpPr>
          <p:cNvPr id="6" name="Flowchart: Process 5"/>
          <p:cNvSpPr/>
          <p:nvPr userDrawn="1"/>
        </p:nvSpPr>
        <p:spPr>
          <a:xfrm rot="19174327">
            <a:off x="2655571" y="-286068"/>
            <a:ext cx="214101" cy="81502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cxnSp>
        <p:nvCxnSpPr>
          <p:cNvPr id="7" name="Straight Connector 6"/>
          <p:cNvCxnSpPr/>
          <p:nvPr userDrawn="1"/>
        </p:nvCxnSpPr>
        <p:spPr>
          <a:xfrm>
            <a:off x="320252" y="581131"/>
            <a:ext cx="252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849880" y="577533"/>
            <a:ext cx="7167880" cy="0"/>
          </a:xfrm>
          <a:prstGeom prst="line">
            <a:avLst/>
          </a:prstGeom>
          <a:solidFill>
            <a:srgbClr val="C3D8E7"/>
          </a:solidFill>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l="4167" t="8026" r="24405" b="47827"/>
          <a:stretch>
            <a:fillRect/>
          </a:stretch>
        </p:blipFill>
        <p:spPr bwMode="auto">
          <a:xfrm>
            <a:off x="9533785" y="7408969"/>
            <a:ext cx="545147" cy="2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userDrawn="1"/>
        </p:nvSpPr>
        <p:spPr bwMode="auto">
          <a:xfrm>
            <a:off x="206905" y="7408968"/>
            <a:ext cx="681597"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1018824" rtl="0" eaLnBrk="1" fontAlgn="base" latinLnBrk="0" hangingPunct="1">
              <a:lnSpc>
                <a:spcPct val="100000"/>
              </a:lnSpc>
              <a:spcBef>
                <a:spcPct val="0"/>
              </a:spcBef>
              <a:spcAft>
                <a:spcPct val="0"/>
              </a:spcAft>
              <a:buClrTx/>
              <a:buSzTx/>
              <a:buFontTx/>
              <a:buNone/>
              <a:tabLst/>
              <a:defRPr/>
            </a:pPr>
            <a:r>
              <a:rPr kumimoji="0" lang="en-US" sz="1133" b="0" i="0" u="none" strike="noStrike" kern="1200" cap="none" spc="0" normalizeH="0" baseline="0" noProof="0" dirty="0">
                <a:ln>
                  <a:noFill/>
                </a:ln>
                <a:solidFill>
                  <a:srgbClr val="898989"/>
                </a:solidFill>
                <a:effectLst/>
                <a:uLnTx/>
                <a:uFillTx/>
                <a:latin typeface="Myriad Web Pro"/>
                <a:ea typeface="+mn-ea"/>
                <a:cs typeface="Arial" charset="0"/>
              </a:rPr>
              <a:t>Page </a:t>
            </a:r>
            <a:fld id="{45019C0E-2399-408A-ADAA-EF81BB395763}" type="slidenum">
              <a:rPr kumimoji="0" lang="en-US" sz="1133" b="0" i="0" u="none" strike="noStrike" kern="1200" cap="none" spc="0" normalizeH="0" baseline="0" noProof="0">
                <a:ln>
                  <a:noFill/>
                </a:ln>
                <a:solidFill>
                  <a:srgbClr val="898989"/>
                </a:solidFill>
                <a:effectLst/>
                <a:uLnTx/>
                <a:uFillTx/>
                <a:latin typeface="Myriad Web Pro"/>
                <a:ea typeface="+mn-ea"/>
                <a:cs typeface="Arial" charset="0"/>
              </a:rPr>
              <a:pPr marL="0" marR="0" lvl="0" indent="0" algn="l" defTabSz="1018824" rtl="0" eaLnBrk="1" fontAlgn="base" latinLnBrk="0" hangingPunct="1">
                <a:lnSpc>
                  <a:spcPct val="100000"/>
                </a:lnSpc>
                <a:spcBef>
                  <a:spcPct val="0"/>
                </a:spcBef>
                <a:spcAft>
                  <a:spcPct val="0"/>
                </a:spcAft>
                <a:buClrTx/>
                <a:buSzTx/>
                <a:buFontTx/>
                <a:buNone/>
                <a:tabLst/>
                <a:defRPr/>
              </a:pPr>
              <a:t>‹#›</a:t>
            </a:fld>
            <a:endParaRPr kumimoji="0" lang="en-US" sz="1133" b="0" i="0" u="none" strike="noStrike" kern="1200" cap="none" spc="0" normalizeH="0" baseline="0" noProof="0" dirty="0">
              <a:ln>
                <a:noFill/>
              </a:ln>
              <a:solidFill>
                <a:srgbClr val="898989"/>
              </a:solidFill>
              <a:effectLst/>
              <a:uLnTx/>
              <a:uFillTx/>
              <a:latin typeface="Myriad Web Pro"/>
              <a:ea typeface="+mn-ea"/>
              <a:cs typeface="Arial" charset="0"/>
            </a:endParaRPr>
          </a:p>
        </p:txBody>
      </p:sp>
      <p:sp>
        <p:nvSpPr>
          <p:cNvPr id="2" name="Title 1"/>
          <p:cNvSpPr>
            <a:spLocks noGrp="1"/>
          </p:cNvSpPr>
          <p:nvPr>
            <p:ph type="title"/>
          </p:nvPr>
        </p:nvSpPr>
        <p:spPr>
          <a:xfrm>
            <a:off x="133139" y="1554480"/>
            <a:ext cx="2664926" cy="2331720"/>
          </a:xfrm>
        </p:spPr>
        <p:txBody>
          <a:bodyPr lIns="0" tIns="0" rIns="0" bIns="0">
            <a:noAutofit/>
          </a:bodyPr>
          <a:lstStyle>
            <a:lvl1pPr algn="ctr">
              <a:defRPr sz="2153" cap="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08960" y="777240"/>
            <a:ext cx="6736080" cy="6477000"/>
          </a:xfrm>
        </p:spPr>
        <p:txBody>
          <a:bodyPr/>
          <a:lstStyle>
            <a:lvl1pPr marL="259072" indent="-259072">
              <a:lnSpc>
                <a:spcPct val="100000"/>
              </a:lnSpc>
              <a:spcAft>
                <a:spcPts val="1360"/>
              </a:spcAft>
              <a:buFont typeface="Courier New" pitchFamily="49" charset="0"/>
              <a:buChar char="o"/>
              <a:defRPr sz="1587"/>
            </a:lvl1pPr>
            <a:lvl2pPr marL="651279" indent="-259072">
              <a:lnSpc>
                <a:spcPct val="100000"/>
              </a:lnSpc>
              <a:spcAft>
                <a:spcPts val="1360"/>
              </a:spcAft>
              <a:defRPr sz="1587"/>
            </a:lvl2pPr>
            <a:lvl3pPr marL="1036290" indent="-259072">
              <a:lnSpc>
                <a:spcPct val="100000"/>
              </a:lnSpc>
              <a:spcAft>
                <a:spcPts val="1360"/>
              </a:spcAft>
              <a:defRPr sz="1587"/>
            </a:lvl3pPr>
            <a:lvl4pPr marL="1426698" indent="-259072">
              <a:lnSpc>
                <a:spcPct val="100000"/>
              </a:lnSpc>
              <a:spcAft>
                <a:spcPts val="1360"/>
              </a:spcAft>
              <a:buFont typeface="Wingdings" pitchFamily="2" charset="2"/>
              <a:buChar char="w"/>
              <a:defRPr sz="1587"/>
            </a:lvl4pPr>
            <a:lvl5pPr marL="1813507" indent="-259072">
              <a:lnSpc>
                <a:spcPct val="100000"/>
              </a:lnSpc>
              <a:spcAft>
                <a:spcPts val="1360"/>
              </a:spcAft>
              <a:defRPr sz="15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4489357" y="7399192"/>
            <a:ext cx="4886274" cy="258084"/>
          </a:xfrm>
          <a:prstGeom prst="rect">
            <a:avLst/>
          </a:prstGeom>
          <a:noFill/>
        </p:spPr>
        <p:txBody>
          <a:bodyPr wrap="none">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77" b="0" i="1" u="none" strike="noStrike" kern="1200" cap="none" spc="0" normalizeH="0" baseline="0" noProof="0" dirty="0">
                <a:ln>
                  <a:noFill/>
                </a:ln>
                <a:solidFill>
                  <a:srgbClr val="594E49"/>
                </a:solidFill>
                <a:effectLst/>
                <a:uLnTx/>
                <a:uFillTx/>
                <a:latin typeface="Myriad Web Pro"/>
                <a:ea typeface="+mn-ea"/>
                <a:cs typeface="Arial" charset="0"/>
              </a:rPr>
              <a:t>Confidential</a:t>
            </a:r>
            <a:r>
              <a:rPr kumimoji="0" lang="en-US" sz="1077" b="0" i="0" u="none" strike="noStrike" kern="1200" cap="none" spc="0" normalizeH="0" baseline="0" noProof="0" dirty="0">
                <a:ln>
                  <a:noFill/>
                </a:ln>
                <a:solidFill>
                  <a:srgbClr val="594E49"/>
                </a:solidFill>
                <a:effectLst/>
                <a:uLnTx/>
                <a:uFillTx/>
                <a:latin typeface="Myriad Web Pro"/>
                <a:ea typeface="+mn-ea"/>
                <a:cs typeface="Arial" charset="0"/>
              </a:rPr>
              <a:t> – Not for Duplication | Property of Grenzebach Glier and Associates</a:t>
            </a:r>
          </a:p>
        </p:txBody>
      </p:sp>
    </p:spTree>
    <p:extLst>
      <p:ext uri="{BB962C8B-B14F-4D97-AF65-F5344CB8AC3E}">
        <p14:creationId xmlns:p14="http://schemas.microsoft.com/office/powerpoint/2010/main" val="1937350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329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5" y="56817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rPr>
              <a:t>Page </a:t>
            </a:r>
            <a:fld id="{B61DC403-2EEB-41B9-845E-57B8AC7BA289}" type="slidenum">
              <a:rPr kumimoji="0" lang="en-US" altLang="en-US" sz="750" b="0" i="0" u="none" strike="noStrike" kern="1200" cap="none" spc="0" normalizeH="0" baseline="0" noProof="0" smtClean="0">
                <a:ln>
                  <a:noFill/>
                </a:ln>
                <a:solidFill>
                  <a:srgbClr val="898989"/>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endParaRPr>
          </a:p>
        </p:txBody>
      </p:sp>
      <p:sp>
        <p:nvSpPr>
          <p:cNvPr id="11" name="Rectangle 10"/>
          <p:cNvSpPr/>
          <p:nvPr userDrawn="1"/>
        </p:nvSpPr>
        <p:spPr>
          <a:xfrm>
            <a:off x="0" y="34647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2" name="Rectangle 11"/>
          <p:cNvSpPr/>
          <p:nvPr userDrawn="1"/>
        </p:nvSpPr>
        <p:spPr>
          <a:xfrm>
            <a:off x="6995160" y="34647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Rectangle 12"/>
          <p:cNvSpPr/>
          <p:nvPr userDrawn="1"/>
        </p:nvSpPr>
        <p:spPr>
          <a:xfrm>
            <a:off x="6995160" y="18239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6" name="Rectangle 15"/>
          <p:cNvSpPr/>
          <p:nvPr userDrawn="1"/>
        </p:nvSpPr>
        <p:spPr>
          <a:xfrm>
            <a:off x="0" y="18392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2700" b="1" i="0" u="none" strike="noStrike" kern="1200" cap="small"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5" name="TextBox 14"/>
          <p:cNvSpPr txBox="1"/>
          <p:nvPr userDrawn="1"/>
        </p:nvSpPr>
        <p:spPr>
          <a:xfrm>
            <a:off x="8204201" y="5095242"/>
            <a:ext cx="2145182" cy="714583"/>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975"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 name="Title 1"/>
          <p:cNvSpPr>
            <a:spLocks noGrp="1"/>
          </p:cNvSpPr>
          <p:nvPr>
            <p:ph type="title" hasCustomPrompt="1"/>
          </p:nvPr>
        </p:nvSpPr>
        <p:spPr>
          <a:xfrm>
            <a:off x="0" y="1883929"/>
            <a:ext cx="6870802" cy="1544117"/>
          </a:xfrm>
        </p:spPr>
        <p:txBody>
          <a:bodyPr>
            <a:normAutofit/>
          </a:bodyPr>
          <a:lstStyle>
            <a:lvl1pPr algn="r">
              <a:lnSpc>
                <a:spcPct val="100000"/>
              </a:lnSpc>
              <a:spcAft>
                <a:spcPts val="0"/>
              </a:spcAft>
              <a:defRPr sz="3375"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1" y="3620193"/>
            <a:ext cx="2936240" cy="928103"/>
          </a:xfrm>
          <a:prstGeom prst="rect">
            <a:avLst/>
          </a:prstGeom>
          <a:noFill/>
        </p:spPr>
        <p:txBody>
          <a:bodyPr wrap="square" lIns="76412" tIns="38206" rIns="76412" bIns="38206">
            <a:spAutoFit/>
          </a:bodyPr>
          <a:lstStyle/>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1"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Grenzebach Glier and Associates</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200 S. Michigan Avenue</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Suite 2100</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Chicago, Illinois  60604</a:t>
            </a:r>
          </a:p>
          <a:p>
            <a:pPr marL="0" marR="0" lvl="0" indent="0" algn="l" defTabSz="1018824" rtl="0" eaLnBrk="1" fontAlgn="auto" latinLnBrk="0" hangingPunct="1">
              <a:lnSpc>
                <a:spcPct val="110000"/>
              </a:lnSpc>
              <a:spcBef>
                <a:spcPts val="0"/>
              </a:spcBef>
              <a:spcAft>
                <a:spcPts val="0"/>
              </a:spcAft>
              <a:buClrTx/>
              <a:buSzTx/>
              <a:buFontTx/>
              <a:buNone/>
              <a:tabLst/>
              <a:defRPr/>
            </a:pPr>
            <a:r>
              <a:rPr kumimoji="0" lang="en-US" sz="975" b="0" i="1"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tel</a:t>
            </a:r>
            <a:r>
              <a:rPr kumimoji="0" lang="en-US" sz="975" b="0" i="0" u="none" strike="noStrike" kern="0" cap="none" spc="0" normalizeH="0" baseline="0" noProof="0" dirty="0">
                <a:ln>
                  <a:noFill/>
                </a:ln>
                <a:solidFill>
                  <a:srgbClr val="FFFFFF"/>
                </a:solidFill>
                <a:effectLst/>
                <a:uLnTx/>
                <a:uFillTx/>
                <a:latin typeface="Myriad Web Pro"/>
                <a:ea typeface="+mn-ea"/>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l" defTabSz="1018824" rtl="0" eaLnBrk="0" fontAlgn="base" latinLnBrk="0" hangingPunct="0">
              <a:lnSpc>
                <a:spcPct val="100000"/>
              </a:lnSpc>
              <a:spcBef>
                <a:spcPct val="0"/>
              </a:spcBef>
              <a:spcAft>
                <a:spcPct val="0"/>
              </a:spcAft>
              <a:buClrTx/>
              <a:buSzTx/>
              <a:buFontTx/>
              <a:buNone/>
              <a:tabLst/>
              <a:defRPr/>
            </a:pPr>
            <a:endParaRPr kumimoji="0" lang="en-US" sz="135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r" defTabSz="1018824" rtl="0" eaLnBrk="0" fontAlgn="base" latinLnBrk="0" hangingPunct="0">
              <a:lnSpc>
                <a:spcPct val="100000"/>
              </a:lnSpc>
              <a:spcBef>
                <a:spcPct val="0"/>
              </a:spcBef>
              <a:spcAft>
                <a:spcPct val="0"/>
              </a:spcAft>
              <a:buClrTx/>
              <a:buSzTx/>
              <a:buFontTx/>
              <a:buNone/>
              <a:tabLst/>
              <a:defRPr/>
            </a:pPr>
            <a:endParaRPr kumimoji="0" lang="en-US" sz="135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35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1" y="1381760"/>
            <a:ext cx="6822440" cy="431800"/>
          </a:xfrm>
        </p:spPr>
        <p:txBody>
          <a:bodyPr/>
          <a:lstStyle>
            <a:lvl1pPr marL="0" indent="0" algn="l">
              <a:buNone/>
              <a:defRPr sz="2025"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7" y="1823925"/>
            <a:ext cx="3224294" cy="1648037"/>
          </a:xfrm>
        </p:spPr>
        <p:txBody>
          <a:bodyPr/>
          <a:lstStyle>
            <a:lvl1pPr marL="0" indent="0" algn="r">
              <a:spcAft>
                <a:spcPts val="502"/>
              </a:spcAft>
              <a:buNone/>
              <a:defRPr sz="1200"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33539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206905"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rPr>
              <a:t>Page </a:t>
            </a:r>
            <a:fld id="{B61DC403-2EEB-41B9-845E-57B8AC7BA289}" type="slidenum">
              <a:rPr kumimoji="0" lang="en-US" altLang="en-US" sz="750" b="0" i="0" u="none" strike="noStrike" kern="1200" cap="none" spc="0" normalizeH="0" baseline="0" noProof="0" smtClean="0">
                <a:ln>
                  <a:noFill/>
                </a:ln>
                <a:solidFill>
                  <a:srgbClr val="898989"/>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898989"/>
              </a:solidFill>
              <a:effectLst/>
              <a:uLnTx/>
              <a:uFillTx/>
              <a:latin typeface="Myriad Web Pro"/>
              <a:ea typeface="+mn-ea"/>
              <a:cs typeface="Arial" panose="020B0604020202020204" pitchFamily="34" charset="0"/>
            </a:endParaRPr>
          </a:p>
        </p:txBody>
      </p:sp>
      <p:sp>
        <p:nvSpPr>
          <p:cNvPr id="11" name="Rectangle 10"/>
          <p:cNvSpPr/>
          <p:nvPr userDrawn="1"/>
        </p:nvSpPr>
        <p:spPr>
          <a:xfrm>
            <a:off x="0" y="51919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2" name="Rectangle 11"/>
          <p:cNvSpPr/>
          <p:nvPr userDrawn="1"/>
        </p:nvSpPr>
        <p:spPr>
          <a:xfrm>
            <a:off x="6995160" y="51919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Rectangle 12"/>
          <p:cNvSpPr/>
          <p:nvPr userDrawn="1"/>
        </p:nvSpPr>
        <p:spPr>
          <a:xfrm>
            <a:off x="6995160" y="35511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6" name="Rectangle 15"/>
          <p:cNvSpPr/>
          <p:nvPr userDrawn="1"/>
        </p:nvSpPr>
        <p:spPr>
          <a:xfrm>
            <a:off x="0" y="35664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2325" b="0" i="0" u="none" strike="noStrike" kern="1200" cap="small"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5" name="TextBox 14"/>
          <p:cNvSpPr txBox="1"/>
          <p:nvPr userDrawn="1"/>
        </p:nvSpPr>
        <p:spPr>
          <a:xfrm>
            <a:off x="8204201" y="6822442"/>
            <a:ext cx="2145182" cy="714583"/>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975"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 name="Title 1"/>
          <p:cNvSpPr>
            <a:spLocks noGrp="1"/>
          </p:cNvSpPr>
          <p:nvPr>
            <p:ph type="title" hasCustomPrompt="1"/>
          </p:nvPr>
        </p:nvSpPr>
        <p:spPr>
          <a:xfrm>
            <a:off x="0" y="3551126"/>
            <a:ext cx="6870802" cy="1604121"/>
          </a:xfrm>
        </p:spPr>
        <p:txBody>
          <a:bodyPr>
            <a:normAutofit/>
          </a:bodyPr>
          <a:lstStyle>
            <a:lvl1pPr algn="r">
              <a:lnSpc>
                <a:spcPct val="100000"/>
              </a:lnSpc>
              <a:spcAft>
                <a:spcPts val="0"/>
              </a:spcAft>
              <a:defRPr sz="3375" b="1" baseline="0">
                <a:solidFill>
                  <a:schemeClr val="bg1"/>
                </a:solidFill>
                <a:latin typeface="+mn-lt"/>
                <a:cs typeface="Arial" pitchFamily="34" charset="0"/>
              </a:defRPr>
            </a:lvl1pPr>
          </a:lstStyle>
          <a:p>
            <a:r>
              <a:rPr lang="en-US" dirty="0"/>
              <a:t>Click to Edit Section Title</a:t>
            </a:r>
          </a:p>
        </p:txBody>
      </p:sp>
    </p:spTree>
    <p:extLst>
      <p:ext uri="{BB962C8B-B14F-4D97-AF65-F5344CB8AC3E}">
        <p14:creationId xmlns:p14="http://schemas.microsoft.com/office/powerpoint/2010/main" val="4150162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19" name="Rectangle 18"/>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20" name="TextBox 19"/>
          <p:cNvSpPr txBox="1"/>
          <p:nvPr userDrawn="1"/>
        </p:nvSpPr>
        <p:spPr>
          <a:xfrm>
            <a:off x="8117842" y="7304033"/>
            <a:ext cx="2145182" cy="307991"/>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1" name="Rectangle 20"/>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23"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rPr>
              <a:t>Page </a:t>
            </a:r>
            <a:fld id="{43D4AFBB-636F-4BC4-9BF8-420AE457CFB7}" type="slidenum">
              <a:rPr kumimoji="0" lang="en-US" altLang="en-US" sz="750" b="0" i="0" u="none" strike="noStrike" kern="1200" cap="none" spc="0" normalizeH="0" baseline="0" noProof="0" smtClean="0">
                <a:ln>
                  <a:noFill/>
                </a:ln>
                <a:solidFill>
                  <a:srgbClr val="FFFFFF"/>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25" name="TextBox 24"/>
          <p:cNvSpPr txBox="1"/>
          <p:nvPr userDrawn="1"/>
        </p:nvSpPr>
        <p:spPr>
          <a:xfrm>
            <a:off x="2165578" y="7408970"/>
            <a:ext cx="3376353" cy="192574"/>
          </a:xfrm>
          <a:prstGeom prst="rect">
            <a:avLst/>
          </a:prstGeom>
          <a:noFill/>
        </p:spPr>
        <p:txBody>
          <a:bodyPr wrap="none" lIns="76412" tIns="38206" rIns="76412" bIns="38206">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FFFFFF"/>
                </a:solidFill>
                <a:effectLst/>
                <a:uLnTx/>
                <a:uFillTx/>
                <a:latin typeface="Myriad Web Pro"/>
                <a:ea typeface="+mn-ea"/>
                <a:cs typeface="Arial" pitchFamily="34" charset="0"/>
              </a:rPr>
              <a:t>Confidential – Not for Duplication | </a:t>
            </a:r>
            <a:r>
              <a:rPr kumimoji="0" lang="en-US" sz="750" b="0" i="0" u="none" strike="noStrike" kern="1200" cap="none" spc="0" normalizeH="0" baseline="0" noProof="0" dirty="0">
                <a:ln>
                  <a:noFill/>
                </a:ln>
                <a:solidFill>
                  <a:srgbClr val="FFFFFF"/>
                </a:solidFill>
                <a:effectLst/>
                <a:uLnTx/>
                <a:uFillTx/>
                <a:latin typeface="Myriad Web Pro"/>
                <a:ea typeface="+mn-ea"/>
                <a:cs typeface="Arial" pitchFamily="34" charset="0"/>
              </a:rPr>
              <a:t>Property of Grenzebach Glier and Associates</a:t>
            </a:r>
          </a:p>
        </p:txBody>
      </p:sp>
      <p:sp>
        <p:nvSpPr>
          <p:cNvPr id="26" name="Title 1"/>
          <p:cNvSpPr>
            <a:spLocks noGrp="1"/>
          </p:cNvSpPr>
          <p:nvPr>
            <p:ph type="title" hasCustomPrompt="1"/>
          </p:nvPr>
        </p:nvSpPr>
        <p:spPr>
          <a:xfrm>
            <a:off x="431800" y="259080"/>
            <a:ext cx="9326880" cy="725424"/>
          </a:xfrm>
        </p:spPr>
        <p:txBody>
          <a:bodyPr>
            <a:normAutofit/>
          </a:bodyPr>
          <a:lstStyle>
            <a:lvl1pPr>
              <a:defRPr sz="2025" b="1" i="0" cap="small" baseline="0">
                <a:solidFill>
                  <a:srgbClr val="4E8ABE"/>
                </a:solidFill>
                <a:latin typeface="+mn-lt"/>
                <a:cs typeface="Arial" pitchFamily="34" charset="0"/>
              </a:defRPr>
            </a:lvl1pPr>
          </a:lstStyle>
          <a:p>
            <a:r>
              <a:rPr lang="en-US" dirty="0"/>
              <a:t>Click to Edit Title</a:t>
            </a:r>
          </a:p>
        </p:txBody>
      </p:sp>
      <p:sp>
        <p:nvSpPr>
          <p:cNvPr id="27" name="Content Placeholder 2"/>
          <p:cNvSpPr>
            <a:spLocks noGrp="1"/>
          </p:cNvSpPr>
          <p:nvPr>
            <p:ph idx="1"/>
          </p:nvPr>
        </p:nvSpPr>
        <p:spPr>
          <a:xfrm>
            <a:off x="518160" y="1157224"/>
            <a:ext cx="9326880" cy="6010656"/>
          </a:xfrm>
        </p:spPr>
        <p:txBody>
          <a:bodyPr/>
          <a:lstStyle>
            <a:lvl1pPr marL="191030" indent="-191030">
              <a:lnSpc>
                <a:spcPct val="110000"/>
              </a:lnSpc>
              <a:spcBef>
                <a:spcPts val="0"/>
              </a:spcBef>
              <a:spcAft>
                <a:spcPts val="1003"/>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003"/>
              </a:spcAft>
              <a:buClr>
                <a:srgbClr val="4E8ABE"/>
              </a:buClr>
              <a:defRPr sz="1200">
                <a:solidFill>
                  <a:schemeClr val="tx1"/>
                </a:solidFill>
                <a:latin typeface="+mn-lt"/>
              </a:defRPr>
            </a:lvl2pPr>
            <a:lvl3pPr marL="764118" indent="-191030">
              <a:lnSpc>
                <a:spcPct val="110000"/>
              </a:lnSpc>
              <a:spcBef>
                <a:spcPts val="0"/>
              </a:spcBef>
              <a:spcAft>
                <a:spcPts val="1003"/>
              </a:spcAft>
              <a:buClr>
                <a:srgbClr val="4E8ABE"/>
              </a:buClr>
              <a:defRPr sz="1200">
                <a:solidFill>
                  <a:schemeClr val="tx1"/>
                </a:solidFill>
                <a:latin typeface="+mn-lt"/>
              </a:defRPr>
            </a:lvl3pPr>
            <a:lvl4pPr marL="1051990" indent="-191030">
              <a:lnSpc>
                <a:spcPct val="110000"/>
              </a:lnSpc>
              <a:spcBef>
                <a:spcPts val="0"/>
              </a:spcBef>
              <a:spcAft>
                <a:spcPts val="1003"/>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003"/>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9" name="Rectangle 28"/>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225452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2325"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191030" indent="-191030">
              <a:lnSpc>
                <a:spcPct val="110000"/>
              </a:lnSpc>
              <a:spcBef>
                <a:spcPts val="0"/>
              </a:spcBef>
              <a:spcAft>
                <a:spcPts val="1505"/>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505"/>
              </a:spcAft>
              <a:buClr>
                <a:srgbClr val="4E8ABE"/>
              </a:buClr>
              <a:defRPr sz="1200">
                <a:solidFill>
                  <a:schemeClr val="tx1"/>
                </a:solidFill>
                <a:latin typeface="+mn-lt"/>
              </a:defRPr>
            </a:lvl2pPr>
            <a:lvl3pPr marL="764118" indent="-191030">
              <a:lnSpc>
                <a:spcPct val="110000"/>
              </a:lnSpc>
              <a:spcBef>
                <a:spcPts val="0"/>
              </a:spcBef>
              <a:spcAft>
                <a:spcPts val="1505"/>
              </a:spcAft>
              <a:buClr>
                <a:srgbClr val="4E8ABE"/>
              </a:buClr>
              <a:defRPr sz="1200">
                <a:solidFill>
                  <a:schemeClr val="tx1"/>
                </a:solidFill>
                <a:latin typeface="+mn-lt"/>
              </a:defRPr>
            </a:lvl3pPr>
            <a:lvl4pPr marL="1051990" indent="-191030">
              <a:lnSpc>
                <a:spcPct val="110000"/>
              </a:lnSpc>
              <a:spcBef>
                <a:spcPts val="0"/>
              </a:spcBef>
              <a:spcAft>
                <a:spcPts val="1505"/>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505"/>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2405C"/>
              </a:solidFill>
              <a:effectLst/>
              <a:uLnTx/>
              <a:uFillTx/>
              <a:latin typeface="Myriad Web Pro"/>
              <a:ea typeface="+mn-ea"/>
              <a:cs typeface="+mn-cs"/>
            </a:endParaRPr>
          </a:p>
        </p:txBody>
      </p:sp>
      <p:sp>
        <p:nvSpPr>
          <p:cNvPr id="13" name="TextBox 12"/>
          <p:cNvSpPr txBox="1"/>
          <p:nvPr userDrawn="1"/>
        </p:nvSpPr>
        <p:spPr>
          <a:xfrm>
            <a:off x="8117842" y="7304033"/>
            <a:ext cx="2145182" cy="307991"/>
          </a:xfrm>
          <a:prstGeom prst="rect">
            <a:avLst/>
          </a:prstGeom>
          <a:noFill/>
        </p:spPr>
        <p:txBody>
          <a:bodyPr wrap="square" lIns="76412" tIns="38206" rIns="76412" bIns="38206"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5"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rPr>
              <a:t>Page </a:t>
            </a:r>
            <a:fld id="{43D4AFBB-636F-4BC4-9BF8-420AE457CFB7}" type="slidenum">
              <a:rPr kumimoji="0" lang="en-US" altLang="en-US" sz="750" b="0" i="0" u="none" strike="noStrike" kern="1200" cap="none" spc="0" normalizeH="0" baseline="0" noProof="0" smtClean="0">
                <a:ln>
                  <a:noFill/>
                </a:ln>
                <a:solidFill>
                  <a:srgbClr val="FFFFFF"/>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16" name="TextBox 15"/>
          <p:cNvSpPr txBox="1"/>
          <p:nvPr userDrawn="1"/>
        </p:nvSpPr>
        <p:spPr>
          <a:xfrm>
            <a:off x="2165578" y="7408970"/>
            <a:ext cx="3376353" cy="192574"/>
          </a:xfrm>
          <a:prstGeom prst="rect">
            <a:avLst/>
          </a:prstGeom>
          <a:noFill/>
        </p:spPr>
        <p:txBody>
          <a:bodyPr wrap="none" lIns="76412" tIns="38206" rIns="76412" bIns="38206">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FFFFFF"/>
                </a:solidFill>
                <a:effectLst/>
                <a:uLnTx/>
                <a:uFillTx/>
                <a:latin typeface="Myriad Web Pro"/>
                <a:ea typeface="+mn-ea"/>
                <a:cs typeface="Arial" pitchFamily="34" charset="0"/>
              </a:rPr>
              <a:t>Confidential – Not for Duplication | </a:t>
            </a:r>
            <a:r>
              <a:rPr kumimoji="0" lang="en-US" sz="750" b="0" i="0" u="none" strike="noStrike" kern="1200" cap="none" spc="0" normalizeH="0" baseline="0" noProof="0" dirty="0">
                <a:ln>
                  <a:noFill/>
                </a:ln>
                <a:solidFill>
                  <a:srgbClr val="FFFFFF"/>
                </a:solidFill>
                <a:effectLst/>
                <a:uLnTx/>
                <a:uFillTx/>
                <a:latin typeface="Myriad Web Pro"/>
                <a:ea typeface="+mn-ea"/>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256011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 y="177800"/>
            <a:ext cx="8204200" cy="1122680"/>
          </a:xfrm>
        </p:spPr>
        <p:txBody>
          <a:bodyPr/>
          <a:lstStyle>
            <a:lvl1pPr>
              <a:defRPr/>
            </a:lvl1pPr>
          </a:lstStyle>
          <a:p>
            <a:r>
              <a:rPr lang="en-US" dirty="0"/>
              <a:t>Title</a:t>
            </a:r>
          </a:p>
        </p:txBody>
      </p:sp>
      <p:sp>
        <p:nvSpPr>
          <p:cNvPr id="3" name="Content Placeholder 2"/>
          <p:cNvSpPr>
            <a:spLocks noGrp="1"/>
          </p:cNvSpPr>
          <p:nvPr>
            <p:ph idx="1"/>
          </p:nvPr>
        </p:nvSpPr>
        <p:spPr>
          <a:xfrm>
            <a:off x="518160" y="2042160"/>
            <a:ext cx="9326880" cy="5273040"/>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518160" y="7426960"/>
            <a:ext cx="9326880" cy="0"/>
          </a:xfrm>
          <a:prstGeom prst="line">
            <a:avLst/>
          </a:prstGeom>
          <a:solidFill>
            <a:srgbClr val="C3D8E7"/>
          </a:solidFill>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31800" y="7424430"/>
            <a:ext cx="4318000" cy="261610"/>
          </a:xfrm>
          <a:prstGeom prst="rect">
            <a:avLst/>
          </a:prstGeom>
          <a:noFill/>
        </p:spPr>
        <p:txBody>
          <a:bodyPr wrap="square" lIns="101882" tIns="50941" rIns="101882" bIns="50941"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8ABE"/>
                </a:solidFill>
                <a:effectLst/>
                <a:uLnTx/>
                <a:uFillTx/>
                <a:latin typeface="Myriad Web Pro" panose="020B0503030403020204" pitchFamily="34" charset="0"/>
                <a:ea typeface="+mn-ea"/>
                <a:cs typeface="+mn-cs"/>
              </a:rPr>
              <a:t>Grenzebach Glier and Associates | Confidential – Not for Duplication</a:t>
            </a:r>
          </a:p>
        </p:txBody>
      </p:sp>
      <p:sp>
        <p:nvSpPr>
          <p:cNvPr id="13" name="TextBox 12"/>
          <p:cNvSpPr txBox="1"/>
          <p:nvPr userDrawn="1"/>
        </p:nvSpPr>
        <p:spPr>
          <a:xfrm>
            <a:off x="5613400" y="7424430"/>
            <a:ext cx="4318000" cy="261610"/>
          </a:xfrm>
          <a:prstGeom prst="rect">
            <a:avLst/>
          </a:prstGeom>
          <a:noFill/>
        </p:spPr>
        <p:txBody>
          <a:bodyPr wrap="square" lIns="101882" tIns="50941" rIns="101882" bIns="50941"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8ABE"/>
                </a:solidFill>
                <a:effectLst/>
                <a:uLnTx/>
                <a:uFillTx/>
                <a:latin typeface="Myriad Web Pro" panose="020B0503030403020204" pitchFamily="34" charset="0"/>
                <a:ea typeface="+mn-ea"/>
                <a:cs typeface="+mn-cs"/>
              </a:rPr>
              <a:t>www.grenzebachglier.com</a:t>
            </a:r>
          </a:p>
        </p:txBody>
      </p:sp>
      <p:sp>
        <p:nvSpPr>
          <p:cNvPr id="14" name="Rectangle 10"/>
          <p:cNvSpPr>
            <a:spLocks noChangeArrowheads="1"/>
          </p:cNvSpPr>
          <p:nvPr userDrawn="1"/>
        </p:nvSpPr>
        <p:spPr bwMode="auto">
          <a:xfrm>
            <a:off x="9931400" y="7424431"/>
            <a:ext cx="349071" cy="25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fld id="{12A6B997-048C-4A1C-8680-623879F3CF8D}" type="slidenum">
              <a:rPr kumimoji="0" lang="en-US" altLang="en-US" sz="1000" b="0" i="0" u="none" strike="noStrike" kern="1200" cap="none" spc="0" normalizeH="0" baseline="0" noProof="0" smtClean="0">
                <a:ln>
                  <a:noFill/>
                </a:ln>
                <a:solidFill>
                  <a:srgbClr val="414141">
                    <a:lumMod val="50000"/>
                    <a:lumOff val="50000"/>
                  </a:srgbClr>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dirty="0">
              <a:ln>
                <a:noFill/>
              </a:ln>
              <a:solidFill>
                <a:srgbClr val="414141">
                  <a:lumMod val="50000"/>
                  <a:lumOff val="50000"/>
                </a:srgbClr>
              </a:solidFill>
              <a:effectLst/>
              <a:uLnTx/>
              <a:uFillTx/>
              <a:latin typeface="Myriad Web Pro"/>
              <a:ea typeface="+mn-ea"/>
              <a:cs typeface="Arial" panose="020B0604020202020204" pitchFamily="34" charset="0"/>
            </a:endParaRPr>
          </a:p>
        </p:txBody>
      </p:sp>
      <p:sp>
        <p:nvSpPr>
          <p:cNvPr id="5" name="Text Placeholder 4"/>
          <p:cNvSpPr>
            <a:spLocks noGrp="1"/>
          </p:cNvSpPr>
          <p:nvPr>
            <p:ph type="body" sz="quarter" idx="10"/>
          </p:nvPr>
        </p:nvSpPr>
        <p:spPr>
          <a:xfrm>
            <a:off x="518160" y="1041400"/>
            <a:ext cx="8204200" cy="863600"/>
          </a:xfrm>
        </p:spPr>
        <p:txBody>
          <a:bodyPr>
            <a:normAutofit/>
          </a:bodyPr>
          <a:lstStyle>
            <a:lvl1pPr marL="0" indent="0">
              <a:lnSpc>
                <a:spcPct val="110000"/>
              </a:lnSpc>
              <a:spcAft>
                <a:spcPts val="0"/>
              </a:spcAft>
              <a:buNone/>
              <a:defRPr sz="1600"/>
            </a:lvl1pPr>
          </a:lstStyle>
          <a:p>
            <a:pPr lvl="0"/>
            <a:r>
              <a:rPr lang="en-US" dirty="0"/>
              <a:t>Click to edit Master text styles</a:t>
            </a:r>
          </a:p>
        </p:txBody>
      </p:sp>
      <p:sp>
        <p:nvSpPr>
          <p:cNvPr id="10" name="object 9"/>
          <p:cNvSpPr/>
          <p:nvPr userDrawn="1"/>
        </p:nvSpPr>
        <p:spPr>
          <a:xfrm>
            <a:off x="9302018" y="259081"/>
            <a:ext cx="0" cy="1150027"/>
          </a:xfrm>
          <a:custGeom>
            <a:avLst/>
            <a:gdLst/>
            <a:ahLst/>
            <a:cxnLst/>
            <a:rect l="l" t="t" r="r" b="b"/>
            <a:pathLst>
              <a:path h="1014730">
                <a:moveTo>
                  <a:pt x="0" y="0"/>
                </a:moveTo>
                <a:lnTo>
                  <a:pt x="0" y="1014437"/>
                </a:lnTo>
              </a:path>
            </a:pathLst>
          </a:custGeom>
          <a:ln w="50800">
            <a:solidFill>
              <a:srgbClr val="4E8ABE"/>
            </a:solidFill>
          </a:ln>
        </p:spPr>
        <p:txBody>
          <a:bodyPr wrap="square" lIns="0" tIns="0" rIns="0" bIns="0" rtlCol="0"/>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14141"/>
              </a:solidFill>
              <a:effectLst/>
              <a:uLnTx/>
              <a:uFillTx/>
              <a:latin typeface="Myriad Web Pro"/>
              <a:ea typeface="+mn-ea"/>
              <a:cs typeface="+mn-cs"/>
            </a:endParaRPr>
          </a:p>
        </p:txBody>
      </p:sp>
      <p:sp>
        <p:nvSpPr>
          <p:cNvPr id="11" name="object 10"/>
          <p:cNvSpPr/>
          <p:nvPr userDrawn="1"/>
        </p:nvSpPr>
        <p:spPr>
          <a:xfrm>
            <a:off x="8722360" y="833925"/>
            <a:ext cx="1159384" cy="0"/>
          </a:xfrm>
          <a:custGeom>
            <a:avLst/>
            <a:gdLst/>
            <a:ahLst/>
            <a:cxnLst/>
            <a:rect l="l" t="t" r="r" b="b"/>
            <a:pathLst>
              <a:path w="1022984">
                <a:moveTo>
                  <a:pt x="0" y="0"/>
                </a:moveTo>
                <a:lnTo>
                  <a:pt x="1022921" y="0"/>
                </a:lnTo>
              </a:path>
            </a:pathLst>
          </a:custGeom>
          <a:ln w="50800">
            <a:solidFill>
              <a:srgbClr val="4E8ABE"/>
            </a:solidFill>
          </a:ln>
        </p:spPr>
        <p:txBody>
          <a:bodyPr wrap="square" lIns="0" tIns="0" rIns="0" bIns="0" rtlCol="0"/>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14141"/>
              </a:solidFill>
              <a:effectLst/>
              <a:uLnTx/>
              <a:uFillTx/>
              <a:latin typeface="Myriad Web Pro"/>
              <a:ea typeface="+mn-ea"/>
              <a:cs typeface="+mn-cs"/>
            </a:endParaRPr>
          </a:p>
        </p:txBody>
      </p:sp>
    </p:spTree>
    <p:extLst>
      <p:ext uri="{BB962C8B-B14F-4D97-AF65-F5344CB8AC3E}">
        <p14:creationId xmlns:p14="http://schemas.microsoft.com/office/powerpoint/2010/main" val="393920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1"/>
          <p:cNvSpPr>
            <a:spLocks noGrp="1"/>
          </p:cNvSpPr>
          <p:nvPr>
            <p:ph type="sldNum" sz="quarter" idx="10"/>
          </p:nvPr>
        </p:nvSpPr>
        <p:spPr>
          <a:xfrm>
            <a:off x="7461504" y="7228333"/>
            <a:ext cx="2383536" cy="276999"/>
          </a:xfrm>
          <a:extLst>
            <a:ext uri="{FAA26D3D-D897-4be2-8F04-BA451C77F1D7}">
              <ma14:placeholderFlag xmlns:ma14="http://schemas.microsoft.com/office/mac/drawingml/2011/main" xmlns="" val="1"/>
            </a:ext>
          </a:extLst>
        </p:spPr>
        <p:txBody>
          <a:bodyPr/>
          <a:lstStyle>
            <a:lvl1pPr>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fld id="{2EB46434-DB9A-440F-ADEF-EBFF23C4201F}" type="slidenum">
              <a:rPr kumimoji="0" lang="en-US" altLang="en-US" sz="2000" b="0" i="0" u="none" strike="noStrike" kern="1200" cap="none" spc="0" normalizeH="0" baseline="0" noProof="0">
                <a:ln>
                  <a:noFill/>
                </a:ln>
                <a:solidFill>
                  <a:srgbClr val="414141"/>
                </a:solidFill>
                <a:effectLst/>
                <a:uLnTx/>
                <a:uFillTx/>
                <a:latin typeface="Myriad Web Pro"/>
                <a:ea typeface="+mn-ea"/>
                <a:cs typeface="+mn-cs"/>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2000" b="0" i="0" u="none" strike="noStrike" kern="1200" cap="none" spc="0" normalizeH="0" baseline="0" noProof="0" dirty="0">
              <a:ln>
                <a:noFill/>
              </a:ln>
              <a:solidFill>
                <a:srgbClr val="414141"/>
              </a:solidFill>
              <a:effectLst/>
              <a:uLnTx/>
              <a:uFillTx/>
              <a:latin typeface="Myriad Web Pro"/>
              <a:ea typeface="+mn-ea"/>
              <a:cs typeface="+mn-cs"/>
              <a:sym typeface="Myriad Web Pro" pitchFamily="34" charset="0"/>
            </a:endParaRPr>
          </a:p>
        </p:txBody>
      </p:sp>
      <p:sp>
        <p:nvSpPr>
          <p:cNvPr id="2" name="TextBox 1"/>
          <p:cNvSpPr txBox="1"/>
          <p:nvPr userDrawn="1"/>
        </p:nvSpPr>
        <p:spPr>
          <a:xfrm>
            <a:off x="549563" y="6858000"/>
            <a:ext cx="9185564" cy="400110"/>
          </a:xfrm>
          <a:prstGeom prst="rect">
            <a:avLst/>
          </a:prstGeom>
          <a:solidFill>
            <a:schemeClr val="bg1"/>
          </a:solid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14141"/>
              </a:solidFill>
              <a:effectLst/>
              <a:uLnTx/>
              <a:uFillTx/>
              <a:latin typeface="Myriad Web Pro"/>
              <a:ea typeface="+mn-ea"/>
              <a:cs typeface="+mn-cs"/>
            </a:endParaRPr>
          </a:p>
        </p:txBody>
      </p:sp>
    </p:spTree>
    <p:extLst>
      <p:ext uri="{BB962C8B-B14F-4D97-AF65-F5344CB8AC3E}">
        <p14:creationId xmlns:p14="http://schemas.microsoft.com/office/powerpoint/2010/main" val="3951594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eport Title and Content 2">
    <p:spTree>
      <p:nvGrpSpPr>
        <p:cNvPr id="1" name=""/>
        <p:cNvGrpSpPr/>
        <p:nvPr/>
      </p:nvGrpSpPr>
      <p:grpSpPr>
        <a:xfrm>
          <a:off x="0" y="0"/>
          <a:ext cx="0" cy="0"/>
          <a:chOff x="0" y="0"/>
          <a:chExt cx="0" cy="0"/>
        </a:xfrm>
      </p:grpSpPr>
      <p:sp>
        <p:nvSpPr>
          <p:cNvPr id="4" name="Rectangle 3"/>
          <p:cNvSpPr/>
          <p:nvPr userDrawn="1"/>
        </p:nvSpPr>
        <p:spPr>
          <a:xfrm>
            <a:off x="133139" y="134806"/>
            <a:ext cx="2716742" cy="7119433"/>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sp>
        <p:nvSpPr>
          <p:cNvPr id="5" name="Isosceles Triangle 4"/>
          <p:cNvSpPr/>
          <p:nvPr userDrawn="1"/>
        </p:nvSpPr>
        <p:spPr>
          <a:xfrm rot="5400000">
            <a:off x="82762" y="401215"/>
            <a:ext cx="403013" cy="359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sp>
        <p:nvSpPr>
          <p:cNvPr id="6" name="Flowchart: Process 5"/>
          <p:cNvSpPr/>
          <p:nvPr userDrawn="1"/>
        </p:nvSpPr>
        <p:spPr>
          <a:xfrm rot="19174327">
            <a:off x="2655571" y="-286068"/>
            <a:ext cx="214101" cy="81502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white"/>
              </a:solidFill>
              <a:effectLst/>
              <a:uLnTx/>
              <a:uFillTx/>
              <a:latin typeface="Myriad Web Pro"/>
              <a:ea typeface="+mn-ea"/>
              <a:cs typeface="+mn-cs"/>
            </a:endParaRPr>
          </a:p>
        </p:txBody>
      </p:sp>
      <p:cxnSp>
        <p:nvCxnSpPr>
          <p:cNvPr id="7" name="Straight Connector 6"/>
          <p:cNvCxnSpPr/>
          <p:nvPr userDrawn="1"/>
        </p:nvCxnSpPr>
        <p:spPr>
          <a:xfrm>
            <a:off x="320252" y="581131"/>
            <a:ext cx="252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849880" y="577533"/>
            <a:ext cx="7167880" cy="0"/>
          </a:xfrm>
          <a:prstGeom prst="line">
            <a:avLst/>
          </a:prstGeom>
          <a:solidFill>
            <a:srgbClr val="C3D8E7"/>
          </a:solidFill>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l="4167" t="8026" r="24405" b="47827"/>
          <a:stretch>
            <a:fillRect/>
          </a:stretch>
        </p:blipFill>
        <p:spPr bwMode="auto">
          <a:xfrm>
            <a:off x="9533785" y="7408969"/>
            <a:ext cx="545147" cy="2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userDrawn="1"/>
        </p:nvSpPr>
        <p:spPr bwMode="auto">
          <a:xfrm>
            <a:off x="206905" y="7408968"/>
            <a:ext cx="681597"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1018824" rtl="0" eaLnBrk="1" fontAlgn="base" latinLnBrk="0" hangingPunct="1">
              <a:lnSpc>
                <a:spcPct val="100000"/>
              </a:lnSpc>
              <a:spcBef>
                <a:spcPct val="0"/>
              </a:spcBef>
              <a:spcAft>
                <a:spcPct val="0"/>
              </a:spcAft>
              <a:buClrTx/>
              <a:buSzTx/>
              <a:buFontTx/>
              <a:buNone/>
              <a:tabLst/>
              <a:defRPr/>
            </a:pPr>
            <a:r>
              <a:rPr kumimoji="0" lang="en-US" sz="1133" b="0" i="0" u="none" strike="noStrike" kern="1200" cap="none" spc="0" normalizeH="0" baseline="0" noProof="0" dirty="0">
                <a:ln>
                  <a:noFill/>
                </a:ln>
                <a:solidFill>
                  <a:srgbClr val="898989"/>
                </a:solidFill>
                <a:effectLst/>
                <a:uLnTx/>
                <a:uFillTx/>
                <a:latin typeface="Myriad Web Pro"/>
                <a:ea typeface="+mn-ea"/>
                <a:cs typeface="Arial" charset="0"/>
              </a:rPr>
              <a:t>Page </a:t>
            </a:r>
            <a:fld id="{45019C0E-2399-408A-ADAA-EF81BB395763}" type="slidenum">
              <a:rPr kumimoji="0" lang="en-US" sz="1133" b="0" i="0" u="none" strike="noStrike" kern="1200" cap="none" spc="0" normalizeH="0" baseline="0" noProof="0">
                <a:ln>
                  <a:noFill/>
                </a:ln>
                <a:solidFill>
                  <a:srgbClr val="898989"/>
                </a:solidFill>
                <a:effectLst/>
                <a:uLnTx/>
                <a:uFillTx/>
                <a:latin typeface="Myriad Web Pro"/>
                <a:ea typeface="+mn-ea"/>
                <a:cs typeface="Arial" charset="0"/>
              </a:rPr>
              <a:pPr marL="0" marR="0" lvl="0" indent="0" algn="l" defTabSz="1018824" rtl="0" eaLnBrk="1" fontAlgn="base" latinLnBrk="0" hangingPunct="1">
                <a:lnSpc>
                  <a:spcPct val="100000"/>
                </a:lnSpc>
                <a:spcBef>
                  <a:spcPct val="0"/>
                </a:spcBef>
                <a:spcAft>
                  <a:spcPct val="0"/>
                </a:spcAft>
                <a:buClrTx/>
                <a:buSzTx/>
                <a:buFontTx/>
                <a:buNone/>
                <a:tabLst/>
                <a:defRPr/>
              </a:pPr>
              <a:t>‹#›</a:t>
            </a:fld>
            <a:endParaRPr kumimoji="0" lang="en-US" sz="1133" b="0" i="0" u="none" strike="noStrike" kern="1200" cap="none" spc="0" normalizeH="0" baseline="0" noProof="0" dirty="0">
              <a:ln>
                <a:noFill/>
              </a:ln>
              <a:solidFill>
                <a:srgbClr val="898989"/>
              </a:solidFill>
              <a:effectLst/>
              <a:uLnTx/>
              <a:uFillTx/>
              <a:latin typeface="Myriad Web Pro"/>
              <a:ea typeface="+mn-ea"/>
              <a:cs typeface="Arial" charset="0"/>
            </a:endParaRPr>
          </a:p>
        </p:txBody>
      </p:sp>
      <p:sp>
        <p:nvSpPr>
          <p:cNvPr id="2" name="Title 1"/>
          <p:cNvSpPr>
            <a:spLocks noGrp="1"/>
          </p:cNvSpPr>
          <p:nvPr>
            <p:ph type="title"/>
          </p:nvPr>
        </p:nvSpPr>
        <p:spPr>
          <a:xfrm>
            <a:off x="133139" y="1554480"/>
            <a:ext cx="2664926" cy="2331720"/>
          </a:xfrm>
        </p:spPr>
        <p:txBody>
          <a:bodyPr lIns="0" tIns="0" rIns="0" bIns="0">
            <a:noAutofit/>
          </a:bodyPr>
          <a:lstStyle>
            <a:lvl1pPr algn="ctr">
              <a:defRPr sz="2153" cap="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08960" y="777240"/>
            <a:ext cx="6736080" cy="6477000"/>
          </a:xfrm>
        </p:spPr>
        <p:txBody>
          <a:bodyPr/>
          <a:lstStyle>
            <a:lvl1pPr marL="259072" indent="-259072">
              <a:lnSpc>
                <a:spcPct val="100000"/>
              </a:lnSpc>
              <a:spcAft>
                <a:spcPts val="1360"/>
              </a:spcAft>
              <a:buFont typeface="Courier New" pitchFamily="49" charset="0"/>
              <a:buChar char="o"/>
              <a:defRPr sz="1587"/>
            </a:lvl1pPr>
            <a:lvl2pPr marL="651279" indent="-259072">
              <a:lnSpc>
                <a:spcPct val="100000"/>
              </a:lnSpc>
              <a:spcAft>
                <a:spcPts val="1360"/>
              </a:spcAft>
              <a:defRPr sz="1587"/>
            </a:lvl2pPr>
            <a:lvl3pPr marL="1036290" indent="-259072">
              <a:lnSpc>
                <a:spcPct val="100000"/>
              </a:lnSpc>
              <a:spcAft>
                <a:spcPts val="1360"/>
              </a:spcAft>
              <a:defRPr sz="1587"/>
            </a:lvl3pPr>
            <a:lvl4pPr marL="1426698" indent="-259072">
              <a:lnSpc>
                <a:spcPct val="100000"/>
              </a:lnSpc>
              <a:spcAft>
                <a:spcPts val="1360"/>
              </a:spcAft>
              <a:buFont typeface="Wingdings" pitchFamily="2" charset="2"/>
              <a:buChar char="w"/>
              <a:defRPr sz="1587"/>
            </a:lvl4pPr>
            <a:lvl5pPr marL="1813507" indent="-259072">
              <a:lnSpc>
                <a:spcPct val="100000"/>
              </a:lnSpc>
              <a:spcAft>
                <a:spcPts val="1360"/>
              </a:spcAft>
              <a:defRPr sz="15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4489357" y="7399192"/>
            <a:ext cx="4886274" cy="258084"/>
          </a:xfrm>
          <a:prstGeom prst="rect">
            <a:avLst/>
          </a:prstGeom>
          <a:noFill/>
        </p:spPr>
        <p:txBody>
          <a:bodyPr wrap="none">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77" b="0" i="1" u="none" strike="noStrike" kern="1200" cap="none" spc="0" normalizeH="0" baseline="0" noProof="0" dirty="0">
                <a:ln>
                  <a:noFill/>
                </a:ln>
                <a:solidFill>
                  <a:srgbClr val="594E49"/>
                </a:solidFill>
                <a:effectLst/>
                <a:uLnTx/>
                <a:uFillTx/>
                <a:latin typeface="Myriad Web Pro"/>
                <a:ea typeface="+mn-ea"/>
                <a:cs typeface="Arial" charset="0"/>
              </a:rPr>
              <a:t>Confidential</a:t>
            </a:r>
            <a:r>
              <a:rPr kumimoji="0" lang="en-US" sz="1077" b="0" i="0" u="none" strike="noStrike" kern="1200" cap="none" spc="0" normalizeH="0" baseline="0" noProof="0" dirty="0">
                <a:ln>
                  <a:noFill/>
                </a:ln>
                <a:solidFill>
                  <a:srgbClr val="594E49"/>
                </a:solidFill>
                <a:effectLst/>
                <a:uLnTx/>
                <a:uFillTx/>
                <a:latin typeface="Myriad Web Pro"/>
                <a:ea typeface="+mn-ea"/>
                <a:cs typeface="Arial" charset="0"/>
              </a:rPr>
              <a:t> – Not for Duplication | Property of Grenzebach Glier and Associates</a:t>
            </a:r>
          </a:p>
        </p:txBody>
      </p:sp>
    </p:spTree>
    <p:extLst>
      <p:ext uri="{BB962C8B-B14F-4D97-AF65-F5344CB8AC3E}">
        <p14:creationId xmlns:p14="http://schemas.microsoft.com/office/powerpoint/2010/main" val="41459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103632"/>
            <a:ext cx="9326880" cy="932688"/>
          </a:xfrm>
        </p:spPr>
        <p:txBody>
          <a:bodyPr>
            <a:normAutofit/>
          </a:bodyPr>
          <a:lstStyle>
            <a:lvl1pPr>
              <a:defRPr sz="2325" b="1" cap="small" baseline="0">
                <a:solidFill>
                  <a:srgbClr val="4E89BE"/>
                </a:solidFill>
                <a:latin typeface="+mn-lt"/>
                <a:cs typeface="Arial" pitchFamily="34" charset="0"/>
              </a:defRPr>
            </a:lvl1pPr>
          </a:lstStyle>
          <a:p>
            <a:r>
              <a:rPr lang="en-US" dirty="0"/>
              <a:t>Click to Edit Title</a:t>
            </a:r>
          </a:p>
        </p:txBody>
      </p:sp>
      <p:sp>
        <p:nvSpPr>
          <p:cNvPr id="3" name="Content Placeholder 2"/>
          <p:cNvSpPr>
            <a:spLocks noGrp="1"/>
          </p:cNvSpPr>
          <p:nvPr>
            <p:ph idx="1"/>
          </p:nvPr>
        </p:nvSpPr>
        <p:spPr>
          <a:xfrm>
            <a:off x="431800" y="1157224"/>
            <a:ext cx="9326880" cy="6010656"/>
          </a:xfrm>
        </p:spPr>
        <p:txBody>
          <a:bodyPr/>
          <a:lstStyle>
            <a:lvl1pPr marL="191030" indent="-191030">
              <a:lnSpc>
                <a:spcPct val="110000"/>
              </a:lnSpc>
              <a:spcBef>
                <a:spcPts val="0"/>
              </a:spcBef>
              <a:spcAft>
                <a:spcPts val="1505"/>
              </a:spcAft>
              <a:buClr>
                <a:srgbClr val="4E8ABE"/>
              </a:buClr>
              <a:buFont typeface="Wingdings" pitchFamily="2" charset="2"/>
              <a:buChar char="§"/>
              <a:defRPr sz="1200">
                <a:solidFill>
                  <a:schemeClr val="tx1"/>
                </a:solidFill>
                <a:latin typeface="+mn-lt"/>
              </a:defRPr>
            </a:lvl1pPr>
            <a:lvl2pPr marL="480227" indent="-191030">
              <a:lnSpc>
                <a:spcPct val="110000"/>
              </a:lnSpc>
              <a:spcBef>
                <a:spcPts val="0"/>
              </a:spcBef>
              <a:spcAft>
                <a:spcPts val="1505"/>
              </a:spcAft>
              <a:buClr>
                <a:srgbClr val="4E8ABE"/>
              </a:buClr>
              <a:defRPr sz="1200">
                <a:solidFill>
                  <a:schemeClr val="tx1"/>
                </a:solidFill>
                <a:latin typeface="+mn-lt"/>
              </a:defRPr>
            </a:lvl2pPr>
            <a:lvl3pPr marL="764118" indent="-191030">
              <a:lnSpc>
                <a:spcPct val="110000"/>
              </a:lnSpc>
              <a:spcBef>
                <a:spcPts val="0"/>
              </a:spcBef>
              <a:spcAft>
                <a:spcPts val="1505"/>
              </a:spcAft>
              <a:buClr>
                <a:srgbClr val="4E8ABE"/>
              </a:buClr>
              <a:defRPr sz="1200">
                <a:solidFill>
                  <a:schemeClr val="tx1"/>
                </a:solidFill>
                <a:latin typeface="+mn-lt"/>
              </a:defRPr>
            </a:lvl3pPr>
            <a:lvl4pPr marL="1051990" indent="-191030">
              <a:lnSpc>
                <a:spcPct val="110000"/>
              </a:lnSpc>
              <a:spcBef>
                <a:spcPts val="0"/>
              </a:spcBef>
              <a:spcAft>
                <a:spcPts val="1505"/>
              </a:spcAft>
              <a:buClr>
                <a:srgbClr val="4E8ABE"/>
              </a:buClr>
              <a:buFont typeface="Wingdings" pitchFamily="2" charset="2"/>
              <a:buChar char="w"/>
              <a:defRPr sz="1200">
                <a:solidFill>
                  <a:schemeClr val="tx1"/>
                </a:solidFill>
                <a:latin typeface="+mn-lt"/>
              </a:defRPr>
            </a:lvl4pPr>
            <a:lvl5pPr marL="1337207" indent="-191030">
              <a:lnSpc>
                <a:spcPct val="110000"/>
              </a:lnSpc>
              <a:spcBef>
                <a:spcPts val="0"/>
              </a:spcBef>
              <a:spcAft>
                <a:spcPts val="1505"/>
              </a:spcAft>
              <a:buClr>
                <a:srgbClr val="4E8ABE"/>
              </a:buClr>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18160" y="863600"/>
            <a:ext cx="932688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7772400" y="7254240"/>
            <a:ext cx="2590800" cy="518160"/>
          </a:xfrm>
          <a:prstGeom prst="rect">
            <a:avLst/>
          </a:prstGeom>
          <a:solidFill>
            <a:srgbClr val="386B9A"/>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n>
                <a:noFill/>
              </a:ln>
              <a:solidFill>
                <a:srgbClr val="22405C"/>
              </a:solidFill>
              <a:latin typeface="+mn-lt"/>
            </a:endParaRPr>
          </a:p>
        </p:txBody>
      </p:sp>
      <p:sp>
        <p:nvSpPr>
          <p:cNvPr id="13" name="TextBox 12"/>
          <p:cNvSpPr txBox="1"/>
          <p:nvPr userDrawn="1"/>
        </p:nvSpPr>
        <p:spPr>
          <a:xfrm>
            <a:off x="8117842" y="7304033"/>
            <a:ext cx="2145182" cy="307991"/>
          </a:xfrm>
          <a:prstGeom prst="rect">
            <a:avLst/>
          </a:prstGeom>
          <a:noFill/>
        </p:spPr>
        <p:txBody>
          <a:bodyPr wrap="square" lIns="76412" tIns="38206" rIns="76412" bIns="38206" rtlCol="0">
            <a:spAutoFit/>
          </a:bodyPr>
          <a:lstStyle/>
          <a:p>
            <a:pPr algn="r"/>
            <a:r>
              <a:rPr lang="en-US" sz="1500" dirty="0">
                <a:solidFill>
                  <a:schemeClr val="bg1"/>
                </a:solidFill>
                <a:latin typeface="+mn-lt"/>
              </a:rPr>
              <a:t>GG+A</a:t>
            </a:r>
          </a:p>
        </p:txBody>
      </p:sp>
      <p:sp>
        <p:nvSpPr>
          <p:cNvPr id="14" name="Rectangle 13"/>
          <p:cNvSpPr/>
          <p:nvPr userDrawn="1"/>
        </p:nvSpPr>
        <p:spPr>
          <a:xfrm>
            <a:off x="0" y="7254240"/>
            <a:ext cx="8463280" cy="518160"/>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15" name="Rectangle 10"/>
          <p:cNvSpPr>
            <a:spLocks noChangeArrowheads="1"/>
          </p:cNvSpPr>
          <p:nvPr userDrawn="1"/>
        </p:nvSpPr>
        <p:spPr bwMode="auto">
          <a:xfrm>
            <a:off x="0" y="7408969"/>
            <a:ext cx="482933"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412" tIns="38206" rIns="76412" bIns="382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50" dirty="0">
                <a:solidFill>
                  <a:schemeClr val="bg1"/>
                </a:solidFill>
                <a:latin typeface="+mn-lt"/>
                <a:cs typeface="Arial" panose="020B0604020202020204" pitchFamily="34" charset="0"/>
              </a:rPr>
              <a:t>Page </a:t>
            </a:r>
            <a:fld id="{43D4AFBB-636F-4BC4-9BF8-420AE457CFB7}" type="slidenum">
              <a:rPr lang="en-US" altLang="en-US" sz="750" smtClean="0">
                <a:solidFill>
                  <a:schemeClr val="bg1"/>
                </a:solidFill>
                <a:latin typeface="+mn-lt"/>
                <a:cs typeface="Arial" panose="020B0604020202020204" pitchFamily="34" charset="0"/>
              </a:rPr>
              <a:pPr eaLnBrk="1" hangingPunct="1">
                <a:defRPr/>
              </a:pPr>
              <a:t>‹#›</a:t>
            </a:fld>
            <a:endParaRPr lang="en-US" altLang="en-US" sz="750" dirty="0">
              <a:solidFill>
                <a:schemeClr val="bg1"/>
              </a:solidFill>
              <a:latin typeface="+mn-lt"/>
              <a:cs typeface="Arial" panose="020B0604020202020204" pitchFamily="34" charset="0"/>
            </a:endParaRPr>
          </a:p>
        </p:txBody>
      </p:sp>
      <p:sp>
        <p:nvSpPr>
          <p:cNvPr id="16" name="TextBox 15"/>
          <p:cNvSpPr txBox="1"/>
          <p:nvPr userDrawn="1"/>
        </p:nvSpPr>
        <p:spPr>
          <a:xfrm>
            <a:off x="2750675" y="7408970"/>
            <a:ext cx="2791256" cy="192574"/>
          </a:xfrm>
          <a:prstGeom prst="rect">
            <a:avLst/>
          </a:prstGeom>
          <a:noFill/>
        </p:spPr>
        <p:txBody>
          <a:bodyPr wrap="none" lIns="76412" tIns="38206" rIns="76412" bIns="38206">
            <a:spAutoFit/>
          </a:bodyPr>
          <a:lstStyle/>
          <a:p>
            <a:pPr algn="r" fontAlgn="auto">
              <a:spcBef>
                <a:spcPts val="0"/>
              </a:spcBef>
              <a:spcAft>
                <a:spcPts val="0"/>
              </a:spcAft>
              <a:defRPr/>
            </a:pPr>
            <a:r>
              <a:rPr lang="en-US" sz="750" i="1" dirty="0">
                <a:solidFill>
                  <a:schemeClr val="bg1"/>
                </a:solidFill>
                <a:latin typeface="+mn-lt"/>
                <a:cs typeface="Arial" pitchFamily="34" charset="0"/>
              </a:rPr>
              <a:t>Not for Duplication | </a:t>
            </a:r>
            <a:r>
              <a:rPr lang="en-US" sz="750" dirty="0">
                <a:solidFill>
                  <a:schemeClr val="bg1"/>
                </a:solidFill>
                <a:latin typeface="+mn-lt"/>
                <a:cs typeface="Arial" pitchFamily="34" charset="0"/>
              </a:rPr>
              <a:t>Property of Grenzebach Glier and Associates</a:t>
            </a:r>
          </a:p>
        </p:txBody>
      </p:sp>
      <p:sp>
        <p:nvSpPr>
          <p:cNvPr id="17" name="Rectangle 16"/>
          <p:cNvSpPr/>
          <p:nvPr userDrawn="1"/>
        </p:nvSpPr>
        <p:spPr>
          <a:xfrm>
            <a:off x="8463281" y="7254240"/>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
        <p:nvSpPr>
          <p:cNvPr id="18" name="Rectangle 17"/>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412" tIns="38206" rIns="76412" bIns="38206" rtlCol="0" anchor="ctr"/>
          <a:lstStyle/>
          <a:p>
            <a:pPr algn="ctr"/>
            <a:endParaRPr lang="en-US" sz="1500" dirty="0">
              <a:latin typeface="+mn-lt"/>
            </a:endParaRPr>
          </a:p>
        </p:txBody>
      </p:sp>
    </p:spTree>
    <p:extLst>
      <p:ext uri="{BB962C8B-B14F-4D97-AF65-F5344CB8AC3E}">
        <p14:creationId xmlns:p14="http://schemas.microsoft.com/office/powerpoint/2010/main" val="1395933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2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5" name="TextBox 14"/>
          <p:cNvSpPr txBox="1"/>
          <p:nvPr userDrawn="1"/>
        </p:nvSpPr>
        <p:spPr>
          <a:xfrm>
            <a:off x="8204200" y="5095241"/>
            <a:ext cx="2145183" cy="941797"/>
          </a:xfrm>
          <a:prstGeom prst="rect">
            <a:avLst/>
          </a:prstGeom>
          <a:noFill/>
        </p:spPr>
        <p:txBody>
          <a:bodyPr wrap="square" lIns="101882" tIns="50941" rIns="101882" bIns="50941"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5300" b="0" i="0" u="none" strike="noStrike" kern="1200" cap="none" spc="0" normalizeH="0" baseline="0" noProof="0" dirty="0">
                <a:ln>
                  <a:noFill/>
                </a:ln>
                <a:solidFill>
                  <a:srgbClr val="FFFFFF"/>
                </a:solidFill>
                <a:effectLst/>
                <a:uLnTx/>
                <a:uFillTx/>
                <a:latin typeface="Myriad Web Pro"/>
                <a:ea typeface="+mn-ea"/>
                <a:cs typeface="+mn-cs"/>
              </a:rPr>
              <a:t>GG+A</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l" defTabSz="1018824"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marL="0" marR="0" lvl="0" indent="0" algn="r" defTabSz="1018824"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414141"/>
              </a:solidFill>
              <a:effectLst/>
              <a:uLnTx/>
              <a:uFillTx/>
              <a:latin typeface="Myriad Web Pro"/>
              <a:ea typeface="+mj-ea"/>
              <a:cs typeface="Arial" pitchFamily="34" charset="0"/>
            </a:endParaRPr>
          </a:p>
        </p:txBody>
      </p:sp>
      <p:cxnSp>
        <p:nvCxnSpPr>
          <p:cNvPr id="17" name="Straight Connector 16">
            <a:extLst>
              <a:ext uri="{FF2B5EF4-FFF2-40B4-BE49-F238E27FC236}">
                <a16:creationId xmlns:a16="http://schemas.microsoft.com/office/drawing/2014/main" id="{6B25DF4C-CA0A-48AA-8CE6-E4E7A36BF54B}"/>
              </a:ext>
            </a:extLst>
          </p:cNvPr>
          <p:cNvCxnSpPr>
            <a:cxnSpLocks/>
          </p:cNvCxnSpPr>
          <p:nvPr userDrawn="1"/>
        </p:nvCxnSpPr>
        <p:spPr>
          <a:xfrm>
            <a:off x="490682" y="7239000"/>
            <a:ext cx="9381836" cy="0"/>
          </a:xfrm>
          <a:prstGeom prst="line">
            <a:avLst/>
          </a:prstGeom>
          <a:ln w="63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9288566-DF5D-42E6-A5FF-80282187E091}"/>
              </a:ext>
            </a:extLst>
          </p:cNvPr>
          <p:cNvSpPr txBox="1"/>
          <p:nvPr userDrawn="1"/>
        </p:nvSpPr>
        <p:spPr>
          <a:xfrm flipH="1">
            <a:off x="490682" y="6781801"/>
            <a:ext cx="4869571" cy="138499"/>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srgbClr val="414141">
                    <a:lumMod val="65000"/>
                    <a:lumOff val="35000"/>
                  </a:srgbClr>
                </a:solidFill>
                <a:effectLst/>
                <a:uLnTx/>
                <a:uFillTx/>
                <a:latin typeface="Myriad Pro Light" panose="020B0403030403020204" pitchFamily="34" charset="0"/>
                <a:ea typeface="+mn-ea"/>
                <a:cs typeface="+mn-cs"/>
              </a:rPr>
              <a:t>OUR MISSION IS ADVANCING YOURS</a:t>
            </a:r>
          </a:p>
        </p:txBody>
      </p:sp>
      <p:pic>
        <p:nvPicPr>
          <p:cNvPr id="21" name="Picture 2" descr="https://southcentralus1-mediap.svc.ms/transform/thumbnail?provider=spo&amp;inputFormat=jpg&amp;cs=fFNQTw&amp;docid=https%3A%2F%2Fgrenzglier.sharepoint.com%3A443%2F_api%2Fv2.0%2Fdrives%2Fb!oE7cr66vxkisSQ4hEWGa5kb2hQwBK_tLsGiVCuUPz3HmrPN2sfs8Tr7F9X6I20Ff%2Fitems%2F01YMOAJKKGU23E6J3675B3DZTTNFCDZYYG%3Fversion%3DPublished&amp;access_token=eyJ0eXAiOiJKV1QiLCJhbGciOiJub25lIn0.eyJhdWQiOiIwMDAwMDAwMy0wMDAwLTBmZjEtY2UwMC0wMDAwMDAwMDAwMDAvZ3JlbnpnbGllci5zaGFyZXBvaW50LmNvbUAyOGFjNDBmNi02MTNkLTQzMTktODFiNC02MDQyMzEyNzY5YjgiLCJpc3MiOiIwMDAwMDAwMy0wMDAwLTBmZjEtY2UwMC0wMDAwMDAwMDAwMDAiLCJuYmYiOiIxNTYyOTU2MzExIiwiZXhwIjoiMTU2Mjk3NzkxMSIsImVuZHBvaW50dXJsIjoiajV6Z2kwNEpTa2tkS2tFd1Vtanora08yTEk4b0o4VUVIUCtYYmxmMFhyRT0iLCJlbmRwb2ludHVybExlbmd0aCI6IjExNyIsImlzbG9vcGJhY2siOiJUcnVlIiwiY2lkIjoiTVRnNVlXVm1PV1V0TmpBeVl5MDRNREF3TFdZNU1UY3RPV1kyT0dJMFpHWTBNemxpIiwidmVyIjoiaGFzaGVkcHJvb2Z0b2tlbiIsInNpdGVpZCI6IllXWmtZelJsWVRBdFlXWmhaUzAwT0dNMkxXRmpORGt0TUdVeU1URXhOakU1WVdVMiIsInNpZ25pbl9zdGF0ZSI6IltcImttc2lcIl0iLCJuYW1laWQiOiIwIy5mfG1lbWJlcnNoaXB8amdsYXNzb25AZ3JlbnpnbGllci5jb20iLCJuaWkiOiJtaWNyb3NvZnQuc2hhcmVwb2ludCIsImlzdXNlciI6InRydWUiLCJjYWNoZWtleSI6IjBoLmZ8bWVtYmVyc2hpcHwxMDAzMjAwMDQ5YTJkZTUzQGxpdmUuY29tIiwidHQiOiIwIiwidXNlUGVyc2lzdGVudENvb2tpZSI6IjMifQ.ZGlTNFErcGN4cGdGM2VMakR5N1I4Wm1ZTE9hU1Vha0pPNUhRbGNsOWtkcz0&amp;encodeFailures=1&amp;width=640&amp;height=439&amp;srcWidth=640&amp;srcHeight=439">
            <a:extLst>
              <a:ext uri="{FF2B5EF4-FFF2-40B4-BE49-F238E27FC236}">
                <a16:creationId xmlns:a16="http://schemas.microsoft.com/office/drawing/2014/main" id="{B0F3CC8A-F266-42B2-AC3D-71EC03D9EB4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42895" y="5895370"/>
            <a:ext cx="1674866" cy="1115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349365" y="4962504"/>
            <a:ext cx="6732155" cy="816212"/>
          </a:xfrm>
        </p:spPr>
        <p:txBody>
          <a:bodyPr/>
          <a:lstStyle>
            <a:lvl1pPr marL="0" marR="0" indent="0" algn="l" defTabSz="1018824" rtl="0" eaLnBrk="1" fontAlgn="auto" latinLnBrk="0" hangingPunct="1">
              <a:lnSpc>
                <a:spcPct val="100000"/>
              </a:lnSpc>
              <a:spcBef>
                <a:spcPts val="0"/>
              </a:spcBef>
              <a:spcAft>
                <a:spcPts val="0"/>
              </a:spcAft>
              <a:buClrTx/>
              <a:buSzTx/>
              <a:buFontTx/>
              <a:buNone/>
              <a:tabLst/>
              <a:defRPr sz="4400" b="1">
                <a:solidFill>
                  <a:srgbClr val="003A64"/>
                </a:solidFill>
                <a:latin typeface="Myriad Pro Light" panose="020B0403030403020204"/>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A64"/>
                </a:solidFill>
                <a:effectLst/>
                <a:uLnTx/>
                <a:uFillTx/>
                <a:latin typeface="Myriad Pro Light" panose="020B0403030403020204" pitchFamily="34" charset="0"/>
                <a:ea typeface="+mn-ea"/>
                <a:cs typeface="+mn-cs"/>
              </a:rPr>
              <a:t>Project Title</a:t>
            </a:r>
          </a:p>
        </p:txBody>
      </p:sp>
      <p:sp>
        <p:nvSpPr>
          <p:cNvPr id="23" name="Text Placeholder 22"/>
          <p:cNvSpPr>
            <a:spLocks noGrp="1"/>
          </p:cNvSpPr>
          <p:nvPr>
            <p:ph type="body" sz="quarter" idx="11" hasCustomPrompt="1"/>
          </p:nvPr>
        </p:nvSpPr>
        <p:spPr>
          <a:xfrm>
            <a:off x="349365" y="5909366"/>
            <a:ext cx="6732155" cy="685800"/>
          </a:xfrm>
        </p:spPr>
        <p:txBody>
          <a:bodyPr/>
          <a:lstStyle>
            <a:lvl1pPr marL="0" indent="0">
              <a:buNone/>
              <a:defRPr sz="3600">
                <a:solidFill>
                  <a:srgbClr val="4E8ABE"/>
                </a:solidFill>
                <a:latin typeface="Myriad Pro Light" panose="020B0403030403020204"/>
              </a:defRPr>
            </a:lvl1pPr>
          </a:lstStyle>
          <a:p>
            <a:pPr lvl="0"/>
            <a:r>
              <a:rPr lang="en-US" sz="3600" dirty="0">
                <a:latin typeface="Myriad Pro Light" panose="020B0403030403020204"/>
              </a:rPr>
              <a:t>Client Name</a:t>
            </a:r>
            <a:endParaRPr lang="en-US" dirty="0"/>
          </a:p>
        </p:txBody>
      </p:sp>
    </p:spTree>
    <p:extLst>
      <p:ext uri="{BB962C8B-B14F-4D97-AF65-F5344CB8AC3E}">
        <p14:creationId xmlns:p14="http://schemas.microsoft.com/office/powerpoint/2010/main" val="4090530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port Title and Content">
    <p:spTree>
      <p:nvGrpSpPr>
        <p:cNvPr id="1" name=""/>
        <p:cNvGrpSpPr/>
        <p:nvPr/>
      </p:nvGrpSpPr>
      <p:grpSpPr>
        <a:xfrm>
          <a:off x="0" y="0"/>
          <a:ext cx="0" cy="0"/>
          <a:chOff x="0" y="0"/>
          <a:chExt cx="0" cy="0"/>
        </a:xfrm>
      </p:grpSpPr>
      <p:sp>
        <p:nvSpPr>
          <p:cNvPr id="23" name="Rectangle 10"/>
          <p:cNvSpPr>
            <a:spLocks noChangeArrowheads="1"/>
          </p:cNvSpPr>
          <p:nvPr userDrawn="1"/>
        </p:nvSpPr>
        <p:spPr bwMode="auto">
          <a:xfrm>
            <a:off x="0" y="7408968"/>
            <a:ext cx="656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rPr>
              <a:t>Page </a:t>
            </a:r>
            <a:fld id="{43D4AFBB-636F-4BC4-9BF8-420AE457CFB7}" type="slidenum">
              <a:rPr kumimoji="0" lang="en-US" altLang="en-US" sz="1000" b="0" i="0" u="none" strike="noStrike" kern="1200" cap="none" spc="0" normalizeH="0" baseline="0" noProof="0" smtClean="0">
                <a:ln>
                  <a:noFill/>
                </a:ln>
                <a:solidFill>
                  <a:srgbClr val="FFFFFF"/>
                </a:solidFill>
                <a:effectLst/>
                <a:uLnTx/>
                <a:uFillTx/>
                <a:latin typeface="Myriad Web Pro"/>
                <a:ea typeface="+mn-ea"/>
                <a:cs typeface="Arial" panose="020B0604020202020204"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dirty="0">
              <a:ln>
                <a:noFill/>
              </a:ln>
              <a:solidFill>
                <a:srgbClr val="FFFFFF"/>
              </a:solidFill>
              <a:effectLst/>
              <a:uLnTx/>
              <a:uFillTx/>
              <a:latin typeface="Myriad Web Pro"/>
              <a:ea typeface="+mn-ea"/>
              <a:cs typeface="Arial" panose="020B0604020202020204" pitchFamily="34" charset="0"/>
            </a:endParaRPr>
          </a:p>
        </p:txBody>
      </p:sp>
      <p:sp>
        <p:nvSpPr>
          <p:cNvPr id="25" name="TextBox 24"/>
          <p:cNvSpPr txBox="1"/>
          <p:nvPr userDrawn="1"/>
        </p:nvSpPr>
        <p:spPr>
          <a:xfrm>
            <a:off x="895452" y="7408969"/>
            <a:ext cx="4646478" cy="256765"/>
          </a:xfrm>
          <a:prstGeom prst="rect">
            <a:avLst/>
          </a:prstGeom>
          <a:noFill/>
        </p:spPr>
        <p:txBody>
          <a:bodyPr wrap="none" lIns="101882" tIns="50941" rIns="101882" bIns="50941">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FFFFFF"/>
                </a:solidFill>
                <a:effectLst/>
                <a:uLnTx/>
                <a:uFillTx/>
                <a:latin typeface="Myriad Web Pro"/>
                <a:ea typeface="+mn-ea"/>
                <a:cs typeface="Arial" pitchFamily="34" charset="0"/>
              </a:rPr>
              <a:t>Confidential – Not for Duplication | </a:t>
            </a:r>
            <a:r>
              <a:rPr kumimoji="0" lang="en-US" sz="1000" b="0" i="0" u="none" strike="noStrike" kern="1200" cap="none" spc="0" normalizeH="0" baseline="0" noProof="0" dirty="0">
                <a:ln>
                  <a:noFill/>
                </a:ln>
                <a:solidFill>
                  <a:srgbClr val="FFFFFF"/>
                </a:solidFill>
                <a:effectLst/>
                <a:uLnTx/>
                <a:uFillTx/>
                <a:latin typeface="Myriad Web Pro"/>
                <a:ea typeface="+mn-ea"/>
                <a:cs typeface="Arial" pitchFamily="34" charset="0"/>
              </a:rPr>
              <a:t>Property of Grenzebach Glier and Associates</a:t>
            </a:r>
          </a:p>
        </p:txBody>
      </p:sp>
      <p:sp>
        <p:nvSpPr>
          <p:cNvPr id="29" name="Rectangle 28"/>
          <p:cNvSpPr/>
          <p:nvPr userDrawn="1"/>
        </p:nvSpPr>
        <p:spPr>
          <a:xfrm>
            <a:off x="8463281" y="7254240"/>
            <a:ext cx="31089"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30" name="Rectangle 29"/>
          <p:cNvSpPr/>
          <p:nvPr userDrawn="1"/>
        </p:nvSpPr>
        <p:spPr>
          <a:xfrm rot="5400000">
            <a:off x="8447735" y="7238695"/>
            <a:ext cx="3109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yriad Web Pro"/>
              <a:ea typeface="+mn-ea"/>
              <a:cs typeface="+mn-cs"/>
            </a:endParaRPr>
          </a:p>
        </p:txBody>
      </p:sp>
      <p:cxnSp>
        <p:nvCxnSpPr>
          <p:cNvPr id="12" name="Straight Connector 11">
            <a:extLst>
              <a:ext uri="{FF2B5EF4-FFF2-40B4-BE49-F238E27FC236}">
                <a16:creationId xmlns:a16="http://schemas.microsoft.com/office/drawing/2014/main" id="{E031D692-EF8F-4F70-81B0-17C80FAA1276}"/>
              </a:ext>
            </a:extLst>
          </p:cNvPr>
          <p:cNvCxnSpPr>
            <a:cxnSpLocks/>
          </p:cNvCxnSpPr>
          <p:nvPr userDrawn="1"/>
        </p:nvCxnSpPr>
        <p:spPr>
          <a:xfrm flipV="1">
            <a:off x="470889" y="648508"/>
            <a:ext cx="9264239" cy="37292"/>
          </a:xfrm>
          <a:prstGeom prst="line">
            <a:avLst/>
          </a:prstGeom>
          <a:ln w="63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2" descr="https://southcentralus1-mediap.svc.ms/transform/thumbnail?provider=spo&amp;inputFormat=jpg&amp;cs=fFNQTw&amp;docid=https%3A%2F%2Fgrenzglier.sharepoint.com%3A443%2F_api%2Fv2.0%2Fdrives%2Fb!oE7cr66vxkisSQ4hEWGa5kb2hQwBK_tLsGiVCuUPz3HmrPN2sfs8Tr7F9X6I20Ff%2Fitems%2F01YMOAJKKGU23E6J3675B3DZTTNFCDZYYG%3Fversion%3DPublished&amp;access_token=eyJ0eXAiOiJKV1QiLCJhbGciOiJub25lIn0.eyJhdWQiOiIwMDAwMDAwMy0wMDAwLTBmZjEtY2UwMC0wMDAwMDAwMDAwMDAvZ3JlbnpnbGllci5zaGFyZXBvaW50LmNvbUAyOGFjNDBmNi02MTNkLTQzMTktODFiNC02MDQyMzEyNzY5YjgiLCJpc3MiOiIwMDAwMDAwMy0wMDAwLTBmZjEtY2UwMC0wMDAwMDAwMDAwMDAiLCJuYmYiOiIxNTYyOTU2MzExIiwiZXhwIjoiMTU2Mjk3NzkxMSIsImVuZHBvaW50dXJsIjoiajV6Z2kwNEpTa2tkS2tFd1Vtanora08yTEk4b0o4VUVIUCtYYmxmMFhyRT0iLCJlbmRwb2ludHVybExlbmd0aCI6IjExNyIsImlzbG9vcGJhY2siOiJUcnVlIiwiY2lkIjoiTVRnNVlXVm1PV1V0TmpBeVl5MDRNREF3TFdZNU1UY3RPV1kyT0dJMFpHWTBNemxpIiwidmVyIjoiaGFzaGVkcHJvb2Z0b2tlbiIsInNpdGVpZCI6IllXWmtZelJsWVRBdFlXWmhaUzAwT0dNMkxXRmpORGt0TUdVeU1URXhOakU1WVdVMiIsInNpZ25pbl9zdGF0ZSI6IltcImttc2lcIl0iLCJuYW1laWQiOiIwIy5mfG1lbWJlcnNoaXB8amdsYXNzb25AZ3JlbnpnbGllci5jb20iLCJuaWkiOiJtaWNyb3NvZnQuc2hhcmVwb2ludCIsImlzdXNlciI6InRydWUiLCJjYWNoZWtleSI6IjBoLmZ8bWVtYmVyc2hpcHwxMDAzMjAwMDQ5YTJkZTUzQGxpdmUuY29tIiwidHQiOiIwIiwidXNlUGVyc2lzdGVudENvb2tpZSI6IjMifQ.ZGlTNFErcGN4cGdGM2VMakR5N1I4Wm1ZTE9hU1Vha0pPNUhRbGNsOWtkcz0&amp;encodeFailures=1&amp;width=640&amp;height=439&amp;srcWidth=640&amp;srcHeight=439">
            <a:extLst>
              <a:ext uri="{FF2B5EF4-FFF2-40B4-BE49-F238E27FC236}">
                <a16:creationId xmlns:a16="http://schemas.microsoft.com/office/drawing/2014/main" id="{EE13856C-DFB7-4C9F-98BA-D5E16BDF4D0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110" t="13025" r="14601" b="48459"/>
          <a:stretch/>
        </p:blipFill>
        <p:spPr bwMode="auto">
          <a:xfrm>
            <a:off x="470891" y="328469"/>
            <a:ext cx="706867" cy="228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5C6CF6-E0D6-4633-B71B-3D2DF470931C}"/>
              </a:ext>
            </a:extLst>
          </p:cNvPr>
          <p:cNvSpPr txBox="1"/>
          <p:nvPr userDrawn="1"/>
        </p:nvSpPr>
        <p:spPr>
          <a:xfrm flipH="1">
            <a:off x="1475130" y="401553"/>
            <a:ext cx="2340172" cy="123111"/>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rPr>
              <a:t>Tate</a:t>
            </a:r>
          </a:p>
        </p:txBody>
      </p:sp>
      <p:sp>
        <p:nvSpPr>
          <p:cNvPr id="15" name="TextBox 14">
            <a:extLst>
              <a:ext uri="{FF2B5EF4-FFF2-40B4-BE49-F238E27FC236}">
                <a16:creationId xmlns:a16="http://schemas.microsoft.com/office/drawing/2014/main" id="{28F786AD-B684-4135-B9A6-2C8DEEC4E2D3}"/>
              </a:ext>
            </a:extLst>
          </p:cNvPr>
          <p:cNvSpPr txBox="1"/>
          <p:nvPr userDrawn="1"/>
        </p:nvSpPr>
        <p:spPr>
          <a:xfrm flipH="1">
            <a:off x="8793018" y="381214"/>
            <a:ext cx="942109" cy="123111"/>
          </a:xfrm>
          <a:prstGeom prst="rect">
            <a:avLst/>
          </a:prstGeom>
          <a:noFill/>
        </p:spPr>
        <p:txBody>
          <a:bodyPr wrap="square" lIns="0" tIns="0" rIns="0" bIns="0"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D5CC1F13-A722-4F58-B424-BFE5D1E249CF}" type="slidenum">
              <a:rPr kumimoji="0" lang="en-US" sz="800" b="0" i="0" u="none" strike="noStrike" kern="1200" cap="none" spc="0" normalizeH="0" baseline="0" noProof="0" smtClean="0">
                <a:ln>
                  <a:noFill/>
                </a:ln>
                <a:solidFill>
                  <a:srgbClr val="414141">
                    <a:lumMod val="65000"/>
                    <a:lumOff val="35000"/>
                  </a:srgbClr>
                </a:solidFill>
                <a:effectLst/>
                <a:uLnTx/>
                <a:uFillTx/>
                <a:latin typeface="Myriad Web Pro" panose="020B0503030403020204" pitchFamily="34" charset="0"/>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endParaRPr>
          </a:p>
        </p:txBody>
      </p:sp>
      <p:sp>
        <p:nvSpPr>
          <p:cNvPr id="5" name="Text Placeholder 4"/>
          <p:cNvSpPr>
            <a:spLocks noGrp="1"/>
          </p:cNvSpPr>
          <p:nvPr>
            <p:ph type="body" sz="quarter" idx="10" hasCustomPrompt="1"/>
          </p:nvPr>
        </p:nvSpPr>
        <p:spPr>
          <a:xfrm>
            <a:off x="1491673" y="2667000"/>
            <a:ext cx="7379855" cy="609600"/>
          </a:xfrm>
        </p:spPr>
        <p:txBody>
          <a:bodyPr/>
          <a:lstStyle>
            <a:lvl1pPr marL="0" indent="0">
              <a:buNone/>
              <a:defRPr sz="3200">
                <a:solidFill>
                  <a:srgbClr val="4E8ABE"/>
                </a:solidFill>
                <a:latin typeface="Myriad Pro Light" panose="020B0403030403020204"/>
              </a:defRPr>
            </a:lvl1pPr>
          </a:lstStyle>
          <a:p>
            <a:pPr lvl="0"/>
            <a:r>
              <a:rPr lang="en-US" sz="3200" dirty="0">
                <a:latin typeface="Myriad Pro Light" panose="020B0403030403020204"/>
              </a:rPr>
              <a:t>Click to add title</a:t>
            </a:r>
            <a:endParaRPr lang="en-US" dirty="0"/>
          </a:p>
        </p:txBody>
      </p:sp>
      <p:sp>
        <p:nvSpPr>
          <p:cNvPr id="7" name="Text Placeholder 6"/>
          <p:cNvSpPr>
            <a:spLocks noGrp="1"/>
          </p:cNvSpPr>
          <p:nvPr>
            <p:ph type="body" sz="quarter" idx="11" hasCustomPrompt="1"/>
          </p:nvPr>
        </p:nvSpPr>
        <p:spPr>
          <a:xfrm>
            <a:off x="1491673" y="3352800"/>
            <a:ext cx="7379855" cy="2590800"/>
          </a:xfrm>
        </p:spPr>
        <p:txBody>
          <a:bodyPr/>
          <a:lstStyle>
            <a:lvl1pPr marL="0" indent="0">
              <a:buNone/>
              <a:defRPr sz="1800">
                <a:solidFill>
                  <a:srgbClr val="595959"/>
                </a:solidFill>
                <a:latin typeface="Myriad Pro Light" panose="020B0403030403020204"/>
              </a:defRPr>
            </a:lvl1pPr>
          </a:lstStyle>
          <a:p>
            <a:pPr lvl="0"/>
            <a:r>
              <a:rPr lang="en-US" sz="1800" dirty="0">
                <a:latin typeface="Myriad Pro Light" panose="020B0403030403020204"/>
              </a:rPr>
              <a:t>Click to add body text.</a:t>
            </a:r>
            <a:endParaRPr lang="en-US" dirty="0"/>
          </a:p>
        </p:txBody>
      </p:sp>
    </p:spTree>
    <p:extLst>
      <p:ext uri="{BB962C8B-B14F-4D97-AF65-F5344CB8AC3E}">
        <p14:creationId xmlns:p14="http://schemas.microsoft.com/office/powerpoint/2010/main" val="1562893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Presentati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777239"/>
            <a:ext cx="9326880" cy="670561"/>
          </a:xfrm>
        </p:spPr>
        <p:txBody>
          <a:bodyPr>
            <a:normAutofit/>
          </a:bodyPr>
          <a:lstStyle>
            <a:lvl1pPr>
              <a:defRPr sz="3200" b="0" cap="small" baseline="0">
                <a:solidFill>
                  <a:srgbClr val="4E8ABE"/>
                </a:solidFill>
                <a:latin typeface="Myriad Pro Light" panose="020B0403030403020204"/>
                <a:cs typeface="Arial" pitchFamily="34" charset="0"/>
              </a:defRPr>
            </a:lvl1pPr>
          </a:lstStyle>
          <a:p>
            <a:r>
              <a:rPr lang="en-US" dirty="0"/>
              <a:t>Click to Edit Title</a:t>
            </a:r>
          </a:p>
        </p:txBody>
      </p:sp>
      <p:sp>
        <p:nvSpPr>
          <p:cNvPr id="3" name="Content Placeholder 2"/>
          <p:cNvSpPr>
            <a:spLocks noGrp="1"/>
          </p:cNvSpPr>
          <p:nvPr>
            <p:ph idx="1"/>
          </p:nvPr>
        </p:nvSpPr>
        <p:spPr>
          <a:xfrm>
            <a:off x="431800" y="1533144"/>
            <a:ext cx="9326880" cy="6010656"/>
          </a:xfrm>
        </p:spPr>
        <p:txBody>
          <a:bodyPr/>
          <a:lstStyle>
            <a:lvl1pPr marL="254706" indent="-254706">
              <a:lnSpc>
                <a:spcPct val="110000"/>
              </a:lnSpc>
              <a:spcBef>
                <a:spcPts val="0"/>
              </a:spcBef>
              <a:spcAft>
                <a:spcPts val="2006"/>
              </a:spcAft>
              <a:buClr>
                <a:srgbClr val="4E8ABE"/>
              </a:buClr>
              <a:buFont typeface="Wingdings" pitchFamily="2" charset="2"/>
              <a:buChar char="§"/>
              <a:defRPr sz="1800">
                <a:solidFill>
                  <a:srgbClr val="595959"/>
                </a:solidFill>
                <a:latin typeface="Myriad Pro Light" panose="020B0403030403020204"/>
              </a:defRPr>
            </a:lvl1pPr>
            <a:lvl2pPr marL="640303" indent="-254706">
              <a:lnSpc>
                <a:spcPct val="110000"/>
              </a:lnSpc>
              <a:spcBef>
                <a:spcPts val="0"/>
              </a:spcBef>
              <a:spcAft>
                <a:spcPts val="2006"/>
              </a:spcAft>
              <a:buClr>
                <a:srgbClr val="4E8ABE"/>
              </a:buClr>
              <a:defRPr sz="1800">
                <a:solidFill>
                  <a:srgbClr val="595959"/>
                </a:solidFill>
                <a:latin typeface="Myriad Pro Light" panose="020B0403030403020204"/>
              </a:defRPr>
            </a:lvl2pPr>
            <a:lvl3pPr marL="1018824" indent="-254706">
              <a:lnSpc>
                <a:spcPct val="110000"/>
              </a:lnSpc>
              <a:spcBef>
                <a:spcPts val="0"/>
              </a:spcBef>
              <a:spcAft>
                <a:spcPts val="2006"/>
              </a:spcAft>
              <a:buClr>
                <a:srgbClr val="4E8ABE"/>
              </a:buClr>
              <a:defRPr sz="1800">
                <a:solidFill>
                  <a:srgbClr val="595959"/>
                </a:solidFill>
                <a:latin typeface="Myriad Pro Light" panose="020B0403030403020204"/>
              </a:defRPr>
            </a:lvl3pPr>
            <a:lvl4pPr marL="1402653" indent="-254706">
              <a:lnSpc>
                <a:spcPct val="110000"/>
              </a:lnSpc>
              <a:spcBef>
                <a:spcPts val="0"/>
              </a:spcBef>
              <a:spcAft>
                <a:spcPts val="2006"/>
              </a:spcAft>
              <a:buClr>
                <a:srgbClr val="4E8ABE"/>
              </a:buClr>
              <a:buFont typeface="Wingdings" pitchFamily="2" charset="2"/>
              <a:buChar char="w"/>
              <a:defRPr sz="1800">
                <a:solidFill>
                  <a:srgbClr val="595959"/>
                </a:solidFill>
                <a:latin typeface="Myriad Pro Light" panose="020B0403030403020204"/>
              </a:defRPr>
            </a:lvl4pPr>
            <a:lvl5pPr marL="1782943" indent="-254706">
              <a:lnSpc>
                <a:spcPct val="110000"/>
              </a:lnSpc>
              <a:spcBef>
                <a:spcPts val="0"/>
              </a:spcBef>
              <a:spcAft>
                <a:spcPts val="2006"/>
              </a:spcAft>
              <a:buClr>
                <a:srgbClr val="4E8ABE"/>
              </a:buClr>
              <a:defRPr sz="1800">
                <a:solidFill>
                  <a:srgbClr val="595959"/>
                </a:solidFill>
                <a:latin typeface="Myriad Pro Light" panose="020B040303040302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E031D692-EF8F-4F70-81B0-17C80FAA1276}"/>
              </a:ext>
            </a:extLst>
          </p:cNvPr>
          <p:cNvCxnSpPr>
            <a:cxnSpLocks/>
          </p:cNvCxnSpPr>
          <p:nvPr userDrawn="1"/>
        </p:nvCxnSpPr>
        <p:spPr>
          <a:xfrm flipV="1">
            <a:off x="470889" y="648508"/>
            <a:ext cx="9264239" cy="37292"/>
          </a:xfrm>
          <a:prstGeom prst="line">
            <a:avLst/>
          </a:prstGeom>
          <a:ln w="63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2" descr="https://southcentralus1-mediap.svc.ms/transform/thumbnail?provider=spo&amp;inputFormat=jpg&amp;cs=fFNQTw&amp;docid=https%3A%2F%2Fgrenzglier.sharepoint.com%3A443%2F_api%2Fv2.0%2Fdrives%2Fb!oE7cr66vxkisSQ4hEWGa5kb2hQwBK_tLsGiVCuUPz3HmrPN2sfs8Tr7F9X6I20Ff%2Fitems%2F01YMOAJKKGU23E6J3675B3DZTTNFCDZYYG%3Fversion%3DPublished&amp;access_token=eyJ0eXAiOiJKV1QiLCJhbGciOiJub25lIn0.eyJhdWQiOiIwMDAwMDAwMy0wMDAwLTBmZjEtY2UwMC0wMDAwMDAwMDAwMDAvZ3JlbnpnbGllci5zaGFyZXBvaW50LmNvbUAyOGFjNDBmNi02MTNkLTQzMTktODFiNC02MDQyMzEyNzY5YjgiLCJpc3MiOiIwMDAwMDAwMy0wMDAwLTBmZjEtY2UwMC0wMDAwMDAwMDAwMDAiLCJuYmYiOiIxNTYyOTU2MzExIiwiZXhwIjoiMTU2Mjk3NzkxMSIsImVuZHBvaW50dXJsIjoiajV6Z2kwNEpTa2tkS2tFd1Vtanora08yTEk4b0o4VUVIUCtYYmxmMFhyRT0iLCJlbmRwb2ludHVybExlbmd0aCI6IjExNyIsImlzbG9vcGJhY2siOiJUcnVlIiwiY2lkIjoiTVRnNVlXVm1PV1V0TmpBeVl5MDRNREF3TFdZNU1UY3RPV1kyT0dJMFpHWTBNemxpIiwidmVyIjoiaGFzaGVkcHJvb2Z0b2tlbiIsInNpdGVpZCI6IllXWmtZelJsWVRBdFlXWmhaUzAwT0dNMkxXRmpORGt0TUdVeU1URXhOakU1WVdVMiIsInNpZ25pbl9zdGF0ZSI6IltcImttc2lcIl0iLCJuYW1laWQiOiIwIy5mfG1lbWJlcnNoaXB8amdsYXNzb25AZ3JlbnpnbGllci5jb20iLCJuaWkiOiJtaWNyb3NvZnQuc2hhcmVwb2ludCIsImlzdXNlciI6InRydWUiLCJjYWNoZWtleSI6IjBoLmZ8bWVtYmVyc2hpcHwxMDAzMjAwMDQ5YTJkZTUzQGxpdmUuY29tIiwidHQiOiIwIiwidXNlUGVyc2lzdGVudENvb2tpZSI6IjMifQ.ZGlTNFErcGN4cGdGM2VMakR5N1I4Wm1ZTE9hU1Vha0pPNUhRbGNsOWtkcz0&amp;encodeFailures=1&amp;width=640&amp;height=439&amp;srcWidth=640&amp;srcHeight=439">
            <a:extLst>
              <a:ext uri="{FF2B5EF4-FFF2-40B4-BE49-F238E27FC236}">
                <a16:creationId xmlns:a16="http://schemas.microsoft.com/office/drawing/2014/main" id="{EE13856C-DFB7-4C9F-98BA-D5E16BDF4D0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110" t="13025" r="14601" b="48459"/>
          <a:stretch/>
        </p:blipFill>
        <p:spPr bwMode="auto">
          <a:xfrm>
            <a:off x="470891" y="328469"/>
            <a:ext cx="706867" cy="228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55C6CF6-E0D6-4633-B71B-3D2DF470931C}"/>
              </a:ext>
            </a:extLst>
          </p:cNvPr>
          <p:cNvSpPr txBox="1"/>
          <p:nvPr userDrawn="1"/>
        </p:nvSpPr>
        <p:spPr>
          <a:xfrm flipH="1">
            <a:off x="1475130" y="401553"/>
            <a:ext cx="2340172" cy="123111"/>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rPr>
              <a:t>Tate</a:t>
            </a:r>
          </a:p>
        </p:txBody>
      </p:sp>
      <p:sp>
        <p:nvSpPr>
          <p:cNvPr id="22" name="TextBox 21">
            <a:extLst>
              <a:ext uri="{FF2B5EF4-FFF2-40B4-BE49-F238E27FC236}">
                <a16:creationId xmlns:a16="http://schemas.microsoft.com/office/drawing/2014/main" id="{28F786AD-B684-4135-B9A6-2C8DEEC4E2D3}"/>
              </a:ext>
            </a:extLst>
          </p:cNvPr>
          <p:cNvSpPr txBox="1"/>
          <p:nvPr userDrawn="1"/>
        </p:nvSpPr>
        <p:spPr>
          <a:xfrm flipH="1">
            <a:off x="8793018" y="381214"/>
            <a:ext cx="942109" cy="123111"/>
          </a:xfrm>
          <a:prstGeom prst="rect">
            <a:avLst/>
          </a:prstGeom>
          <a:noFill/>
        </p:spPr>
        <p:txBody>
          <a:bodyPr wrap="square" lIns="0" tIns="0" rIns="0" bIns="0"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D5CC1F13-A722-4F58-B424-BFE5D1E249CF}" type="slidenum">
              <a:rPr kumimoji="0" lang="en-US" sz="800" b="0" i="0" u="none" strike="noStrike" kern="1200" cap="none" spc="0" normalizeH="0" baseline="0" noProof="0" smtClean="0">
                <a:ln>
                  <a:noFill/>
                </a:ln>
                <a:solidFill>
                  <a:srgbClr val="414141">
                    <a:lumMod val="65000"/>
                    <a:lumOff val="35000"/>
                  </a:srgbClr>
                </a:solidFill>
                <a:effectLst/>
                <a:uLnTx/>
                <a:uFillTx/>
                <a:latin typeface="Myriad Web Pro" panose="020B0503030403020204" pitchFamily="34" charset="0"/>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561986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ransi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031D692-EF8F-4F70-81B0-17C80FAA1276}"/>
              </a:ext>
            </a:extLst>
          </p:cNvPr>
          <p:cNvCxnSpPr>
            <a:cxnSpLocks/>
          </p:cNvCxnSpPr>
          <p:nvPr userDrawn="1"/>
        </p:nvCxnSpPr>
        <p:spPr>
          <a:xfrm flipV="1">
            <a:off x="470889" y="648508"/>
            <a:ext cx="9264239" cy="37292"/>
          </a:xfrm>
          <a:prstGeom prst="line">
            <a:avLst/>
          </a:prstGeom>
          <a:ln w="63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2" descr="https://southcentralus1-mediap.svc.ms/transform/thumbnail?provider=spo&amp;inputFormat=jpg&amp;cs=fFNQTw&amp;docid=https%3A%2F%2Fgrenzglier.sharepoint.com%3A443%2F_api%2Fv2.0%2Fdrives%2Fb!oE7cr66vxkisSQ4hEWGa5kb2hQwBK_tLsGiVCuUPz3HmrPN2sfs8Tr7F9X6I20Ff%2Fitems%2F01YMOAJKKGU23E6J3675B3DZTTNFCDZYYG%3Fversion%3DPublished&amp;access_token=eyJ0eXAiOiJKV1QiLCJhbGciOiJub25lIn0.eyJhdWQiOiIwMDAwMDAwMy0wMDAwLTBmZjEtY2UwMC0wMDAwMDAwMDAwMDAvZ3JlbnpnbGllci5zaGFyZXBvaW50LmNvbUAyOGFjNDBmNi02MTNkLTQzMTktODFiNC02MDQyMzEyNzY5YjgiLCJpc3MiOiIwMDAwMDAwMy0wMDAwLTBmZjEtY2UwMC0wMDAwMDAwMDAwMDAiLCJuYmYiOiIxNTYyOTU2MzExIiwiZXhwIjoiMTU2Mjk3NzkxMSIsImVuZHBvaW50dXJsIjoiajV6Z2kwNEpTa2tkS2tFd1Vtanora08yTEk4b0o4VUVIUCtYYmxmMFhyRT0iLCJlbmRwb2ludHVybExlbmd0aCI6IjExNyIsImlzbG9vcGJhY2siOiJUcnVlIiwiY2lkIjoiTVRnNVlXVm1PV1V0TmpBeVl5MDRNREF3TFdZNU1UY3RPV1kyT0dJMFpHWTBNemxpIiwidmVyIjoiaGFzaGVkcHJvb2Z0b2tlbiIsInNpdGVpZCI6IllXWmtZelJsWVRBdFlXWmhaUzAwT0dNMkxXRmpORGt0TUdVeU1URXhOakU1WVdVMiIsInNpZ25pbl9zdGF0ZSI6IltcImttc2lcIl0iLCJuYW1laWQiOiIwIy5mfG1lbWJlcnNoaXB8amdsYXNzb25AZ3JlbnpnbGllci5jb20iLCJuaWkiOiJtaWNyb3NvZnQuc2hhcmVwb2ludCIsImlzdXNlciI6InRydWUiLCJjYWNoZWtleSI6IjBoLmZ8bWVtYmVyc2hpcHwxMDAzMjAwMDQ5YTJkZTUzQGxpdmUuY29tIiwidHQiOiIwIiwidXNlUGVyc2lzdGVudENvb2tpZSI6IjMifQ.ZGlTNFErcGN4cGdGM2VMakR5N1I4Wm1ZTE9hU1Vha0pPNUhRbGNsOWtkcz0&amp;encodeFailures=1&amp;width=640&amp;height=439&amp;srcWidth=640&amp;srcHeight=439">
            <a:extLst>
              <a:ext uri="{FF2B5EF4-FFF2-40B4-BE49-F238E27FC236}">
                <a16:creationId xmlns:a16="http://schemas.microsoft.com/office/drawing/2014/main" id="{EE13856C-DFB7-4C9F-98BA-D5E16BDF4D0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110" t="13025" r="14601" b="48459"/>
          <a:stretch/>
        </p:blipFill>
        <p:spPr bwMode="auto">
          <a:xfrm>
            <a:off x="470891" y="328469"/>
            <a:ext cx="706867"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5C6CF6-E0D6-4633-B71B-3D2DF470931C}"/>
              </a:ext>
            </a:extLst>
          </p:cNvPr>
          <p:cNvSpPr txBox="1"/>
          <p:nvPr userDrawn="1"/>
        </p:nvSpPr>
        <p:spPr>
          <a:xfrm flipH="1">
            <a:off x="1475130" y="401553"/>
            <a:ext cx="2340172" cy="123111"/>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rPr>
              <a:t>Tate</a:t>
            </a:r>
          </a:p>
        </p:txBody>
      </p:sp>
      <p:sp>
        <p:nvSpPr>
          <p:cNvPr id="6" name="TextBox 5">
            <a:extLst>
              <a:ext uri="{FF2B5EF4-FFF2-40B4-BE49-F238E27FC236}">
                <a16:creationId xmlns:a16="http://schemas.microsoft.com/office/drawing/2014/main" id="{28F786AD-B684-4135-B9A6-2C8DEEC4E2D3}"/>
              </a:ext>
            </a:extLst>
          </p:cNvPr>
          <p:cNvSpPr txBox="1"/>
          <p:nvPr userDrawn="1"/>
        </p:nvSpPr>
        <p:spPr>
          <a:xfrm flipH="1">
            <a:off x="8793018" y="381214"/>
            <a:ext cx="942109" cy="123111"/>
          </a:xfrm>
          <a:prstGeom prst="rect">
            <a:avLst/>
          </a:prstGeom>
          <a:noFill/>
        </p:spPr>
        <p:txBody>
          <a:bodyPr wrap="square" lIns="0" tIns="0" rIns="0" bIns="0"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D5CC1F13-A722-4F58-B424-BFE5D1E249CF}" type="slidenum">
              <a:rPr kumimoji="0" lang="en-US" sz="800" b="0" i="0" u="none" strike="noStrike" kern="1200" cap="none" spc="0" normalizeH="0" baseline="0" noProof="0" smtClean="0">
                <a:ln>
                  <a:noFill/>
                </a:ln>
                <a:solidFill>
                  <a:srgbClr val="414141">
                    <a:lumMod val="65000"/>
                    <a:lumOff val="35000"/>
                  </a:srgbClr>
                </a:solidFill>
                <a:effectLst/>
                <a:uLnTx/>
                <a:uFillTx/>
                <a:latin typeface="Myriad Web Pro" panose="020B0503030403020204" pitchFamily="34" charset="0"/>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14141">
                  <a:lumMod val="65000"/>
                  <a:lumOff val="35000"/>
                </a:srgbClr>
              </a:solidFill>
              <a:effectLst/>
              <a:uLnTx/>
              <a:uFillTx/>
              <a:latin typeface="Myriad Web Pro" panose="020B0503030403020204" pitchFamily="34" charset="0"/>
              <a:ea typeface="+mn-ea"/>
              <a:cs typeface="+mn-cs"/>
            </a:endParaRPr>
          </a:p>
        </p:txBody>
      </p:sp>
      <p:sp>
        <p:nvSpPr>
          <p:cNvPr id="8" name="Text Placeholder 7"/>
          <p:cNvSpPr>
            <a:spLocks noGrp="1"/>
          </p:cNvSpPr>
          <p:nvPr>
            <p:ph type="body" sz="quarter" idx="10" hasCustomPrompt="1"/>
          </p:nvPr>
        </p:nvSpPr>
        <p:spPr>
          <a:xfrm>
            <a:off x="1609437" y="2705100"/>
            <a:ext cx="7144327" cy="2362200"/>
          </a:xfrm>
        </p:spPr>
        <p:txBody>
          <a:bodyPr anchor="ctr"/>
          <a:lstStyle>
            <a:lvl1pPr marL="0" indent="0" algn="ctr">
              <a:buNone/>
              <a:defRPr sz="4800" baseline="0">
                <a:solidFill>
                  <a:srgbClr val="003A64"/>
                </a:solidFill>
                <a:latin typeface="Myriad Pro Light"/>
              </a:defRPr>
            </a:lvl1pPr>
          </a:lstStyle>
          <a:p>
            <a:pPr lvl="0"/>
            <a:r>
              <a:rPr lang="en-US" sz="4800" dirty="0">
                <a:latin typeface="Myriad Pro Light"/>
              </a:rPr>
              <a:t>Section Header</a:t>
            </a:r>
            <a:endParaRPr lang="en-US" dirty="0"/>
          </a:p>
        </p:txBody>
      </p:sp>
    </p:spTree>
    <p:extLst>
      <p:ext uri="{BB962C8B-B14F-4D97-AF65-F5344CB8AC3E}">
        <p14:creationId xmlns:p14="http://schemas.microsoft.com/office/powerpoint/2010/main" val="33423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 y="177800"/>
            <a:ext cx="8204200" cy="1122680"/>
          </a:xfrm>
        </p:spPr>
        <p:txBody>
          <a:bodyPr/>
          <a:lstStyle>
            <a:lvl1pPr>
              <a:defRPr/>
            </a:lvl1pPr>
          </a:lstStyle>
          <a:p>
            <a:r>
              <a:rPr lang="en-US" dirty="0"/>
              <a:t>Title</a:t>
            </a:r>
          </a:p>
        </p:txBody>
      </p:sp>
      <p:sp>
        <p:nvSpPr>
          <p:cNvPr id="3" name="Content Placeholder 2"/>
          <p:cNvSpPr>
            <a:spLocks noGrp="1"/>
          </p:cNvSpPr>
          <p:nvPr>
            <p:ph idx="1"/>
          </p:nvPr>
        </p:nvSpPr>
        <p:spPr>
          <a:xfrm>
            <a:off x="518160" y="2042160"/>
            <a:ext cx="9326880" cy="5273040"/>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518160" y="7426960"/>
            <a:ext cx="9326880" cy="0"/>
          </a:xfrm>
          <a:prstGeom prst="line">
            <a:avLst/>
          </a:prstGeom>
          <a:solidFill>
            <a:srgbClr val="C3D8E7"/>
          </a:solidFill>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31800" y="7424430"/>
            <a:ext cx="4318000" cy="261610"/>
          </a:xfrm>
          <a:prstGeom prst="rect">
            <a:avLst/>
          </a:prstGeom>
          <a:noFill/>
        </p:spPr>
        <p:txBody>
          <a:bodyPr wrap="square" lIns="101882" tIns="50941" rIns="101882" bIns="50941" rtlCol="0">
            <a:spAutoFit/>
          </a:bodyPr>
          <a:lstStyle/>
          <a:p>
            <a:r>
              <a:rPr lang="en-US" sz="1000" dirty="0">
                <a:solidFill>
                  <a:srgbClr val="4E8ABE"/>
                </a:solidFill>
                <a:latin typeface="Myriad Web Pro" panose="020B0503030403020204" pitchFamily="34" charset="0"/>
              </a:rPr>
              <a:t>Grenzebach</a:t>
            </a:r>
            <a:r>
              <a:rPr lang="en-US" sz="1000" baseline="0" dirty="0">
                <a:solidFill>
                  <a:srgbClr val="4E8ABE"/>
                </a:solidFill>
                <a:latin typeface="Myriad Web Pro" panose="020B0503030403020204" pitchFamily="34" charset="0"/>
              </a:rPr>
              <a:t> Glier and Associates | Confidential – Not for Duplication</a:t>
            </a:r>
            <a:endParaRPr lang="en-US" sz="1000" dirty="0">
              <a:solidFill>
                <a:srgbClr val="4E8ABE"/>
              </a:solidFill>
              <a:latin typeface="Myriad Web Pro" panose="020B0503030403020204" pitchFamily="34" charset="0"/>
            </a:endParaRPr>
          </a:p>
        </p:txBody>
      </p:sp>
      <p:sp>
        <p:nvSpPr>
          <p:cNvPr id="13" name="TextBox 12"/>
          <p:cNvSpPr txBox="1"/>
          <p:nvPr userDrawn="1"/>
        </p:nvSpPr>
        <p:spPr>
          <a:xfrm>
            <a:off x="5613400" y="7424430"/>
            <a:ext cx="4318000" cy="261610"/>
          </a:xfrm>
          <a:prstGeom prst="rect">
            <a:avLst/>
          </a:prstGeom>
          <a:noFill/>
        </p:spPr>
        <p:txBody>
          <a:bodyPr wrap="square" lIns="101882" tIns="50941" rIns="101882" bIns="50941" rtlCol="0">
            <a:spAutoFit/>
          </a:bodyPr>
          <a:lstStyle/>
          <a:p>
            <a:pPr algn="r"/>
            <a:r>
              <a:rPr lang="en-US" sz="1000" dirty="0">
                <a:solidFill>
                  <a:srgbClr val="4E8ABE"/>
                </a:solidFill>
                <a:latin typeface="Myriad Web Pro" panose="020B0503030403020204" pitchFamily="34" charset="0"/>
              </a:rPr>
              <a:t>www.grenzebachglier.com</a:t>
            </a:r>
          </a:p>
        </p:txBody>
      </p:sp>
      <p:sp>
        <p:nvSpPr>
          <p:cNvPr id="14" name="Rectangle 10"/>
          <p:cNvSpPr>
            <a:spLocks noChangeArrowheads="1"/>
          </p:cNvSpPr>
          <p:nvPr userDrawn="1"/>
        </p:nvSpPr>
        <p:spPr bwMode="auto">
          <a:xfrm>
            <a:off x="9931400" y="7424431"/>
            <a:ext cx="349071" cy="25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A6B997-048C-4A1C-8680-623879F3CF8D}" type="slidenum">
              <a:rPr lang="en-US" altLang="en-US" sz="1000" smtClean="0">
                <a:solidFill>
                  <a:schemeClr val="tx1">
                    <a:lumMod val="50000"/>
                    <a:lumOff val="50000"/>
                  </a:schemeClr>
                </a:solidFill>
                <a:latin typeface="+mn-lt"/>
                <a:cs typeface="Arial" panose="020B0604020202020204" pitchFamily="34" charset="0"/>
              </a:rPr>
              <a:pPr eaLnBrk="1" hangingPunct="1">
                <a:defRPr/>
              </a:pPr>
              <a:t>‹#›</a:t>
            </a:fld>
            <a:endParaRPr lang="en-US" altLang="en-US" sz="1000" dirty="0">
              <a:solidFill>
                <a:schemeClr val="tx1">
                  <a:lumMod val="50000"/>
                  <a:lumOff val="50000"/>
                </a:schemeClr>
              </a:solidFill>
              <a:latin typeface="+mn-lt"/>
              <a:cs typeface="Arial" panose="020B0604020202020204" pitchFamily="34" charset="0"/>
            </a:endParaRPr>
          </a:p>
        </p:txBody>
      </p:sp>
      <p:sp>
        <p:nvSpPr>
          <p:cNvPr id="5" name="Text Placeholder 4"/>
          <p:cNvSpPr>
            <a:spLocks noGrp="1"/>
          </p:cNvSpPr>
          <p:nvPr>
            <p:ph type="body" sz="quarter" idx="10"/>
          </p:nvPr>
        </p:nvSpPr>
        <p:spPr>
          <a:xfrm>
            <a:off x="518160" y="1041400"/>
            <a:ext cx="8204200" cy="863600"/>
          </a:xfrm>
        </p:spPr>
        <p:txBody>
          <a:bodyPr>
            <a:normAutofit/>
          </a:bodyPr>
          <a:lstStyle>
            <a:lvl1pPr marL="0" indent="0">
              <a:lnSpc>
                <a:spcPct val="110000"/>
              </a:lnSpc>
              <a:spcAft>
                <a:spcPts val="0"/>
              </a:spcAft>
              <a:buNone/>
              <a:defRPr sz="1600"/>
            </a:lvl1pPr>
          </a:lstStyle>
          <a:p>
            <a:pPr lvl="0"/>
            <a:r>
              <a:rPr lang="en-US" dirty="0"/>
              <a:t>Click to edit Master text styles</a:t>
            </a:r>
          </a:p>
        </p:txBody>
      </p:sp>
      <p:sp>
        <p:nvSpPr>
          <p:cNvPr id="10" name="object 9"/>
          <p:cNvSpPr/>
          <p:nvPr userDrawn="1"/>
        </p:nvSpPr>
        <p:spPr>
          <a:xfrm>
            <a:off x="9302018" y="259081"/>
            <a:ext cx="0" cy="1150027"/>
          </a:xfrm>
          <a:custGeom>
            <a:avLst/>
            <a:gdLst/>
            <a:ahLst/>
            <a:cxnLst/>
            <a:rect l="l" t="t" r="r" b="b"/>
            <a:pathLst>
              <a:path h="1014730">
                <a:moveTo>
                  <a:pt x="0" y="0"/>
                </a:moveTo>
                <a:lnTo>
                  <a:pt x="0" y="1014437"/>
                </a:lnTo>
              </a:path>
            </a:pathLst>
          </a:custGeom>
          <a:ln w="50800">
            <a:solidFill>
              <a:srgbClr val="4E8ABE"/>
            </a:solidFill>
          </a:ln>
        </p:spPr>
        <p:txBody>
          <a:bodyPr wrap="square" lIns="0" tIns="0" rIns="0" bIns="0" rtlCol="0"/>
          <a:lstStyle/>
          <a:p>
            <a:endParaRPr sz="2000" dirty="0"/>
          </a:p>
        </p:txBody>
      </p:sp>
      <p:sp>
        <p:nvSpPr>
          <p:cNvPr id="11" name="object 10"/>
          <p:cNvSpPr/>
          <p:nvPr userDrawn="1"/>
        </p:nvSpPr>
        <p:spPr>
          <a:xfrm>
            <a:off x="8722360" y="833925"/>
            <a:ext cx="1159384" cy="0"/>
          </a:xfrm>
          <a:custGeom>
            <a:avLst/>
            <a:gdLst/>
            <a:ahLst/>
            <a:cxnLst/>
            <a:rect l="l" t="t" r="r" b="b"/>
            <a:pathLst>
              <a:path w="1022984">
                <a:moveTo>
                  <a:pt x="0" y="0"/>
                </a:moveTo>
                <a:lnTo>
                  <a:pt x="1022921" y="0"/>
                </a:lnTo>
              </a:path>
            </a:pathLst>
          </a:custGeom>
          <a:ln w="50800">
            <a:solidFill>
              <a:srgbClr val="4E8ABE"/>
            </a:solidFill>
          </a:ln>
        </p:spPr>
        <p:txBody>
          <a:bodyPr wrap="square" lIns="0" tIns="0" rIns="0" bIns="0" rtlCol="0"/>
          <a:lstStyle/>
          <a:p>
            <a:endParaRPr sz="2000" dirty="0"/>
          </a:p>
        </p:txBody>
      </p:sp>
    </p:spTree>
    <p:extLst>
      <p:ext uri="{BB962C8B-B14F-4D97-AF65-F5344CB8AC3E}">
        <p14:creationId xmlns:p14="http://schemas.microsoft.com/office/powerpoint/2010/main" val="242042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1"/>
          <p:cNvSpPr>
            <a:spLocks noGrp="1"/>
          </p:cNvSpPr>
          <p:nvPr>
            <p:ph type="sldNum" sz="quarter" idx="10"/>
          </p:nvPr>
        </p:nvSpPr>
        <p:spPr>
          <a:xfrm>
            <a:off x="7461504" y="7228333"/>
            <a:ext cx="2383536" cy="276999"/>
          </a:xfrm>
          <a:extLst>
            <a:ext uri="{FAA26D3D-D897-4be2-8F04-BA451C77F1D7}">
              <ma14:placeholderFlag xmlns="" xmlns:ma14="http://schemas.microsoft.com/office/mac/drawingml/2011/main" val="1"/>
            </a:ext>
          </a:extLst>
        </p:spPr>
        <p:txBody>
          <a:bodyPr/>
          <a:lstStyle>
            <a:lvl1pPr>
              <a:defRPr/>
            </a:lvl1pPr>
          </a:lstStyle>
          <a:p>
            <a:fld id="{2EB46434-DB9A-440F-ADEF-EBFF23C4201F}" type="slidenum">
              <a:rPr lang="en-US" altLang="en-US"/>
              <a:pPr/>
              <a:t>‹#›</a:t>
            </a:fld>
            <a:endParaRPr lang="en-US" altLang="en-US" dirty="0">
              <a:sym typeface="Myriad Web Pro" pitchFamily="34" charset="0"/>
            </a:endParaRPr>
          </a:p>
        </p:txBody>
      </p:sp>
      <p:sp>
        <p:nvSpPr>
          <p:cNvPr id="2" name="TextBox 1"/>
          <p:cNvSpPr txBox="1"/>
          <p:nvPr userDrawn="1"/>
        </p:nvSpPr>
        <p:spPr>
          <a:xfrm>
            <a:off x="549563" y="6858000"/>
            <a:ext cx="9185564" cy="400110"/>
          </a:xfrm>
          <a:prstGeom prst="rect">
            <a:avLst/>
          </a:prstGeom>
          <a:solidFill>
            <a:schemeClr val="bg1"/>
          </a:solidFill>
        </p:spPr>
        <p:txBody>
          <a:bodyPr wrap="square" rtlCol="0">
            <a:spAutoFit/>
          </a:bodyPr>
          <a:lstStyle/>
          <a:p>
            <a:endParaRPr lang="en-US" sz="2000" dirty="0"/>
          </a:p>
        </p:txBody>
      </p:sp>
    </p:spTree>
    <p:extLst>
      <p:ext uri="{BB962C8B-B14F-4D97-AF65-F5344CB8AC3E}">
        <p14:creationId xmlns:p14="http://schemas.microsoft.com/office/powerpoint/2010/main" val="57257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port Title and Content 2">
    <p:spTree>
      <p:nvGrpSpPr>
        <p:cNvPr id="1" name=""/>
        <p:cNvGrpSpPr/>
        <p:nvPr/>
      </p:nvGrpSpPr>
      <p:grpSpPr>
        <a:xfrm>
          <a:off x="0" y="0"/>
          <a:ext cx="0" cy="0"/>
          <a:chOff x="0" y="0"/>
          <a:chExt cx="0" cy="0"/>
        </a:xfrm>
      </p:grpSpPr>
      <p:sp>
        <p:nvSpPr>
          <p:cNvPr id="4" name="Rectangle 3"/>
          <p:cNvSpPr/>
          <p:nvPr userDrawn="1"/>
        </p:nvSpPr>
        <p:spPr>
          <a:xfrm>
            <a:off x="133139" y="134806"/>
            <a:ext cx="2716742" cy="7119433"/>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sp>
        <p:nvSpPr>
          <p:cNvPr id="5" name="Isosceles Triangle 4"/>
          <p:cNvSpPr/>
          <p:nvPr userDrawn="1"/>
        </p:nvSpPr>
        <p:spPr>
          <a:xfrm rot="5400000">
            <a:off x="82762" y="401215"/>
            <a:ext cx="403013" cy="359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sp>
        <p:nvSpPr>
          <p:cNvPr id="6" name="Flowchart: Process 5"/>
          <p:cNvSpPr/>
          <p:nvPr userDrawn="1"/>
        </p:nvSpPr>
        <p:spPr>
          <a:xfrm rot="19174327">
            <a:off x="2655571" y="-286068"/>
            <a:ext cx="214101" cy="81502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267" dirty="0">
              <a:solidFill>
                <a:prstClr val="white"/>
              </a:solidFill>
            </a:endParaRPr>
          </a:p>
        </p:txBody>
      </p:sp>
      <p:cxnSp>
        <p:nvCxnSpPr>
          <p:cNvPr id="7" name="Straight Connector 6"/>
          <p:cNvCxnSpPr/>
          <p:nvPr userDrawn="1"/>
        </p:nvCxnSpPr>
        <p:spPr>
          <a:xfrm>
            <a:off x="320252" y="581131"/>
            <a:ext cx="252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849880" y="577533"/>
            <a:ext cx="7167880" cy="0"/>
          </a:xfrm>
          <a:prstGeom prst="line">
            <a:avLst/>
          </a:prstGeom>
          <a:solidFill>
            <a:srgbClr val="C3D8E7"/>
          </a:solidFill>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l="4167" t="8026" r="24405" b="47827"/>
          <a:stretch>
            <a:fillRect/>
          </a:stretch>
        </p:blipFill>
        <p:spPr bwMode="auto">
          <a:xfrm>
            <a:off x="9533785" y="7408969"/>
            <a:ext cx="545147" cy="2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userDrawn="1"/>
        </p:nvSpPr>
        <p:spPr bwMode="auto">
          <a:xfrm>
            <a:off x="206905" y="7408968"/>
            <a:ext cx="681597"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133" dirty="0">
                <a:solidFill>
                  <a:srgbClr val="898989"/>
                </a:solidFill>
                <a:cs typeface="Arial" charset="0"/>
              </a:rPr>
              <a:t>Page </a:t>
            </a:r>
            <a:fld id="{45019C0E-2399-408A-ADAA-EF81BB395763}" type="slidenum">
              <a:rPr lang="en-US" sz="1133">
                <a:solidFill>
                  <a:srgbClr val="898989"/>
                </a:solidFill>
                <a:cs typeface="Arial" charset="0"/>
              </a:rPr>
              <a:pPr fontAlgn="base">
                <a:spcBef>
                  <a:spcPct val="0"/>
                </a:spcBef>
                <a:spcAft>
                  <a:spcPct val="0"/>
                </a:spcAft>
              </a:pPr>
              <a:t>‹#›</a:t>
            </a:fld>
            <a:endParaRPr lang="en-US" sz="1133" dirty="0">
              <a:solidFill>
                <a:srgbClr val="898989"/>
              </a:solidFill>
              <a:cs typeface="Arial" charset="0"/>
            </a:endParaRPr>
          </a:p>
        </p:txBody>
      </p:sp>
      <p:sp>
        <p:nvSpPr>
          <p:cNvPr id="2" name="Title 1"/>
          <p:cNvSpPr>
            <a:spLocks noGrp="1"/>
          </p:cNvSpPr>
          <p:nvPr>
            <p:ph type="title"/>
          </p:nvPr>
        </p:nvSpPr>
        <p:spPr>
          <a:xfrm>
            <a:off x="133139" y="1554480"/>
            <a:ext cx="2664926" cy="2331720"/>
          </a:xfrm>
        </p:spPr>
        <p:txBody>
          <a:bodyPr lIns="0" tIns="0" rIns="0" bIns="0">
            <a:noAutofit/>
          </a:bodyPr>
          <a:lstStyle>
            <a:lvl1pPr algn="ctr">
              <a:defRPr sz="2153" cap="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08960" y="777240"/>
            <a:ext cx="6736080" cy="6477000"/>
          </a:xfrm>
        </p:spPr>
        <p:txBody>
          <a:bodyPr/>
          <a:lstStyle>
            <a:lvl1pPr marL="259072" indent="-259072">
              <a:lnSpc>
                <a:spcPct val="100000"/>
              </a:lnSpc>
              <a:spcAft>
                <a:spcPts val="1360"/>
              </a:spcAft>
              <a:buFont typeface="Courier New" pitchFamily="49" charset="0"/>
              <a:buChar char="o"/>
              <a:defRPr sz="1587"/>
            </a:lvl1pPr>
            <a:lvl2pPr marL="651279" indent="-259072">
              <a:lnSpc>
                <a:spcPct val="100000"/>
              </a:lnSpc>
              <a:spcAft>
                <a:spcPts val="1360"/>
              </a:spcAft>
              <a:defRPr sz="1587"/>
            </a:lvl2pPr>
            <a:lvl3pPr marL="1036290" indent="-259072">
              <a:lnSpc>
                <a:spcPct val="100000"/>
              </a:lnSpc>
              <a:spcAft>
                <a:spcPts val="1360"/>
              </a:spcAft>
              <a:defRPr sz="1587"/>
            </a:lvl3pPr>
            <a:lvl4pPr marL="1426698" indent="-259072">
              <a:lnSpc>
                <a:spcPct val="100000"/>
              </a:lnSpc>
              <a:spcAft>
                <a:spcPts val="1360"/>
              </a:spcAft>
              <a:buFont typeface="Wingdings" pitchFamily="2" charset="2"/>
              <a:buChar char="w"/>
              <a:defRPr sz="1587"/>
            </a:lvl4pPr>
            <a:lvl5pPr marL="1813507" indent="-259072">
              <a:lnSpc>
                <a:spcPct val="100000"/>
              </a:lnSpc>
              <a:spcAft>
                <a:spcPts val="1360"/>
              </a:spcAft>
              <a:defRPr sz="15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4489357" y="7399192"/>
            <a:ext cx="4886274" cy="258084"/>
          </a:xfrm>
          <a:prstGeom prst="rect">
            <a:avLst/>
          </a:prstGeom>
          <a:noFill/>
        </p:spPr>
        <p:txBody>
          <a:bodyPr wrap="none">
            <a:spAutoFit/>
          </a:bodyPr>
          <a:lstStyle/>
          <a:p>
            <a:pPr algn="r">
              <a:defRPr/>
            </a:pPr>
            <a:r>
              <a:rPr lang="en-US" sz="1077" i="1" dirty="0">
                <a:solidFill>
                  <a:srgbClr val="594E49"/>
                </a:solidFill>
                <a:cs typeface="Arial" charset="0"/>
              </a:rPr>
              <a:t>Confidential</a:t>
            </a:r>
            <a:r>
              <a:rPr lang="en-US" sz="1077" dirty="0">
                <a:solidFill>
                  <a:srgbClr val="594E49"/>
                </a:solidFill>
                <a:cs typeface="Arial" charset="0"/>
              </a:rPr>
              <a:t> – Not for Duplication | Property of Grenzebach Glier and Associates</a:t>
            </a:r>
          </a:p>
        </p:txBody>
      </p:sp>
    </p:spTree>
    <p:extLst>
      <p:ext uri="{BB962C8B-B14F-4D97-AF65-F5344CB8AC3E}">
        <p14:creationId xmlns:p14="http://schemas.microsoft.com/office/powerpoint/2010/main" val="84367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18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cxnSp>
        <p:nvCxnSpPr>
          <p:cNvPr id="7" name="Straight Connector 6"/>
          <p:cNvCxnSpPr/>
          <p:nvPr userDrawn="1"/>
        </p:nvCxnSpPr>
        <p:spPr>
          <a:xfrm flipH="1">
            <a:off x="341842" y="5590011"/>
            <a:ext cx="9717300" cy="0"/>
          </a:xfrm>
          <a:prstGeom prst="line">
            <a:avLst/>
          </a:prstGeom>
          <a:solidFill>
            <a:srgbClr val="C3D8E7"/>
          </a:solidFill>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206906" y="5681769"/>
            <a:ext cx="467173" cy="1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165" tIns="37082" rIns="74165" bIns="37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741683" eaLnBrk="1" hangingPunct="1">
              <a:defRPr/>
            </a:pPr>
            <a:r>
              <a:rPr lang="en-US" altLang="en-US" sz="728" dirty="0">
                <a:solidFill>
                  <a:srgbClr val="898989"/>
                </a:solidFill>
                <a:latin typeface="Myriad Web Pro"/>
                <a:cs typeface="Arial" panose="020B0604020202020204" pitchFamily="34" charset="0"/>
              </a:rPr>
              <a:t>Page </a:t>
            </a:r>
            <a:fld id="{B61DC403-2EEB-41B9-845E-57B8AC7BA289}" type="slidenum">
              <a:rPr lang="en-US" altLang="en-US" sz="728" smtClean="0">
                <a:solidFill>
                  <a:srgbClr val="898989"/>
                </a:solidFill>
                <a:latin typeface="Myriad Web Pro"/>
                <a:cs typeface="Arial" panose="020B0604020202020204" pitchFamily="34" charset="0"/>
              </a:rPr>
              <a:pPr defTabSz="741683" eaLnBrk="1" hangingPunct="1">
                <a:defRPr/>
              </a:pPr>
              <a:t>‹#›</a:t>
            </a:fld>
            <a:endParaRPr lang="en-US" altLang="en-US" sz="728" dirty="0">
              <a:solidFill>
                <a:srgbClr val="898989"/>
              </a:solidFill>
              <a:latin typeface="Myriad Web Pro"/>
              <a:cs typeface="Arial" panose="020B0604020202020204" pitchFamily="34" charset="0"/>
            </a:endParaRPr>
          </a:p>
        </p:txBody>
      </p:sp>
      <p:sp>
        <p:nvSpPr>
          <p:cNvPr id="11" name="Rectangle 10"/>
          <p:cNvSpPr/>
          <p:nvPr userDrawn="1"/>
        </p:nvSpPr>
        <p:spPr>
          <a:xfrm>
            <a:off x="0" y="3464765"/>
            <a:ext cx="6870802" cy="258043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310" dirty="0">
              <a:solidFill>
                <a:srgbClr val="FFFFFF"/>
              </a:solidFill>
            </a:endParaRPr>
          </a:p>
        </p:txBody>
      </p:sp>
      <p:sp>
        <p:nvSpPr>
          <p:cNvPr id="12" name="Rectangle 11"/>
          <p:cNvSpPr/>
          <p:nvPr userDrawn="1"/>
        </p:nvSpPr>
        <p:spPr>
          <a:xfrm>
            <a:off x="6995160" y="3464765"/>
            <a:ext cx="3368040" cy="258043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22405C"/>
              </a:solidFill>
            </a:endParaRPr>
          </a:p>
        </p:txBody>
      </p:sp>
      <p:sp>
        <p:nvSpPr>
          <p:cNvPr id="13" name="Rectangle 12"/>
          <p:cNvSpPr/>
          <p:nvPr userDrawn="1"/>
        </p:nvSpPr>
        <p:spPr>
          <a:xfrm>
            <a:off x="6995160" y="1823925"/>
            <a:ext cx="3368040" cy="1544117"/>
          </a:xfrm>
          <a:prstGeom prst="rect">
            <a:avLst/>
          </a:prstGeom>
          <a:solidFill>
            <a:srgbClr val="1C354C"/>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ctr" defTabSz="741683"/>
            <a:endParaRPr lang="en-US" sz="1456" dirty="0">
              <a:solidFill>
                <a:srgbClr val="FFFFFF"/>
              </a:solidFill>
            </a:endParaRPr>
          </a:p>
        </p:txBody>
      </p:sp>
      <p:sp>
        <p:nvSpPr>
          <p:cNvPr id="16" name="Rectangle 15"/>
          <p:cNvSpPr/>
          <p:nvPr userDrawn="1"/>
        </p:nvSpPr>
        <p:spPr>
          <a:xfrm>
            <a:off x="0" y="1839245"/>
            <a:ext cx="6870802" cy="153959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lIns="74165" tIns="37082" rIns="74165" bIns="37082" rtlCol="0" anchor="ctr"/>
          <a:lstStyle/>
          <a:p>
            <a:pPr algn="r" defTabSz="741683"/>
            <a:endParaRPr lang="en-US" sz="2621" b="1" cap="small" dirty="0">
              <a:solidFill>
                <a:srgbClr val="FFFFFF"/>
              </a:solidFill>
              <a:cs typeface="Arial" panose="020B0604020202020204" pitchFamily="34" charset="0"/>
            </a:endParaRPr>
          </a:p>
        </p:txBody>
      </p:sp>
      <p:sp>
        <p:nvSpPr>
          <p:cNvPr id="15" name="TextBox 14"/>
          <p:cNvSpPr txBox="1"/>
          <p:nvPr userDrawn="1"/>
        </p:nvSpPr>
        <p:spPr>
          <a:xfrm>
            <a:off x="8204203" y="5095241"/>
            <a:ext cx="2145182" cy="693732"/>
          </a:xfrm>
          <a:prstGeom prst="rect">
            <a:avLst/>
          </a:prstGeom>
          <a:noFill/>
        </p:spPr>
        <p:txBody>
          <a:bodyPr wrap="square" lIns="74165" tIns="37082" rIns="74165" bIns="37082" rtlCol="0">
            <a:spAutoFit/>
          </a:bodyPr>
          <a:lstStyle/>
          <a:p>
            <a:pPr algn="r" defTabSz="741683"/>
            <a:r>
              <a:rPr lang="en-US" sz="3859" dirty="0">
                <a:solidFill>
                  <a:srgbClr val="FFFFFF"/>
                </a:solidFill>
              </a:rPr>
              <a:t>GG+A</a:t>
            </a:r>
          </a:p>
        </p:txBody>
      </p:sp>
      <p:sp>
        <p:nvSpPr>
          <p:cNvPr id="2" name="Title 1"/>
          <p:cNvSpPr>
            <a:spLocks noGrp="1"/>
          </p:cNvSpPr>
          <p:nvPr>
            <p:ph type="title" hasCustomPrompt="1"/>
          </p:nvPr>
        </p:nvSpPr>
        <p:spPr>
          <a:xfrm>
            <a:off x="0" y="1883929"/>
            <a:ext cx="6870802" cy="1544117"/>
          </a:xfrm>
        </p:spPr>
        <p:txBody>
          <a:bodyPr>
            <a:normAutofit/>
          </a:bodyPr>
          <a:lstStyle>
            <a:lvl1pPr algn="r">
              <a:lnSpc>
                <a:spcPct val="100000"/>
              </a:lnSpc>
              <a:spcAft>
                <a:spcPts val="0"/>
              </a:spcAft>
              <a:defRPr sz="3276" b="1" cap="small" baseline="0">
                <a:solidFill>
                  <a:schemeClr val="bg1"/>
                </a:solidFill>
                <a:latin typeface="+mn-lt"/>
                <a:cs typeface="Arial" pitchFamily="34" charset="0"/>
              </a:defRPr>
            </a:lvl1pPr>
          </a:lstStyle>
          <a:p>
            <a:r>
              <a:rPr lang="en-US" dirty="0"/>
              <a:t>Click to Edit Client Name</a:t>
            </a:r>
          </a:p>
        </p:txBody>
      </p:sp>
      <p:sp>
        <p:nvSpPr>
          <p:cNvPr id="25" name="TextBox 24"/>
          <p:cNvSpPr txBox="1"/>
          <p:nvPr userDrawn="1"/>
        </p:nvSpPr>
        <p:spPr>
          <a:xfrm>
            <a:off x="7081521" y="3620194"/>
            <a:ext cx="2936240" cy="901353"/>
          </a:xfrm>
          <a:prstGeom prst="rect">
            <a:avLst/>
          </a:prstGeom>
          <a:noFill/>
        </p:spPr>
        <p:txBody>
          <a:bodyPr wrap="square" lIns="74165" tIns="37082" rIns="74165" bIns="37082">
            <a:spAutoFit/>
          </a:bodyPr>
          <a:lstStyle/>
          <a:p>
            <a:pPr defTabSz="741683">
              <a:lnSpc>
                <a:spcPct val="110000"/>
              </a:lnSpc>
              <a:defRPr/>
            </a:pPr>
            <a:r>
              <a:rPr lang="en-US" sz="947" b="1" kern="0" dirty="0">
                <a:solidFill>
                  <a:srgbClr val="FFFFFF"/>
                </a:solidFill>
                <a:cs typeface="Arial" panose="020B0604020202020204" pitchFamily="34" charset="0"/>
              </a:rPr>
              <a:t>Grenzebach Glier and Associates</a:t>
            </a:r>
          </a:p>
          <a:p>
            <a:pPr defTabSz="741683">
              <a:lnSpc>
                <a:spcPct val="110000"/>
              </a:lnSpc>
              <a:defRPr/>
            </a:pPr>
            <a:r>
              <a:rPr lang="en-US" sz="947" kern="0" dirty="0">
                <a:solidFill>
                  <a:srgbClr val="FFFFFF"/>
                </a:solidFill>
                <a:cs typeface="Arial" panose="020B0604020202020204" pitchFamily="34" charset="0"/>
              </a:rPr>
              <a:t>401 N. Michigan Avenue</a:t>
            </a:r>
          </a:p>
          <a:p>
            <a:pPr defTabSz="741683">
              <a:lnSpc>
                <a:spcPct val="110000"/>
              </a:lnSpc>
              <a:defRPr/>
            </a:pPr>
            <a:r>
              <a:rPr lang="en-US" sz="947" kern="0" dirty="0">
                <a:solidFill>
                  <a:srgbClr val="FFFFFF"/>
                </a:solidFill>
                <a:cs typeface="Arial" panose="020B0604020202020204" pitchFamily="34" charset="0"/>
              </a:rPr>
              <a:t>Suite 2800</a:t>
            </a:r>
          </a:p>
          <a:p>
            <a:pPr defTabSz="741683">
              <a:lnSpc>
                <a:spcPct val="110000"/>
              </a:lnSpc>
              <a:defRPr/>
            </a:pPr>
            <a:r>
              <a:rPr lang="en-US" sz="947" kern="0" dirty="0">
                <a:solidFill>
                  <a:srgbClr val="FFFFFF"/>
                </a:solidFill>
                <a:cs typeface="Arial" panose="020B0604020202020204" pitchFamily="34" charset="0"/>
              </a:rPr>
              <a:t>Chicago, Illinois  60611</a:t>
            </a:r>
          </a:p>
          <a:p>
            <a:pPr defTabSz="741683">
              <a:lnSpc>
                <a:spcPct val="110000"/>
              </a:lnSpc>
              <a:defRPr/>
            </a:pPr>
            <a:r>
              <a:rPr lang="en-US" sz="947" i="1" kern="0" dirty="0">
                <a:solidFill>
                  <a:srgbClr val="FFFFFF"/>
                </a:solidFill>
                <a:cs typeface="Arial" panose="020B0604020202020204" pitchFamily="34" charset="0"/>
              </a:rPr>
              <a:t>tel</a:t>
            </a:r>
            <a:r>
              <a:rPr lang="en-US" sz="947" kern="0" dirty="0">
                <a:solidFill>
                  <a:srgbClr val="FFFFFF"/>
                </a:solidFill>
                <a:cs typeface="Arial" panose="020B0604020202020204" pitchFamily="34" charset="0"/>
              </a:rPr>
              <a:t> 312.372.4040</a:t>
            </a:r>
          </a:p>
        </p:txBody>
      </p:sp>
      <p:sp>
        <p:nvSpPr>
          <p:cNvPr id="27" name="Title 1"/>
          <p:cNvSpPr txBox="1">
            <a:spLocks/>
          </p:cNvSpPr>
          <p:nvPr userDrawn="1"/>
        </p:nvSpPr>
        <p:spPr>
          <a:xfrm>
            <a:off x="86360" y="1209040"/>
            <a:ext cx="67360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l" defTabSz="741683"/>
            <a:endParaRPr lang="en-US" sz="1310" i="1" cap="none" dirty="0">
              <a:solidFill>
                <a:srgbClr val="414141"/>
              </a:solidFill>
              <a:latin typeface="Myriad Web Pro"/>
            </a:endParaRPr>
          </a:p>
        </p:txBody>
      </p:sp>
      <p:sp>
        <p:nvSpPr>
          <p:cNvPr id="28" name="Title 1"/>
          <p:cNvSpPr txBox="1">
            <a:spLocks/>
          </p:cNvSpPr>
          <p:nvPr userDrawn="1"/>
        </p:nvSpPr>
        <p:spPr>
          <a:xfrm>
            <a:off x="7426960" y="1209040"/>
            <a:ext cx="2849880" cy="604520"/>
          </a:xfrm>
          <a:prstGeom prst="rect">
            <a:avLst/>
          </a:prstGeom>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000" kern="1200" cap="all"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rgbClr val="D15700"/>
                </a:solidFill>
                <a:latin typeface="Myriad Web Pro" pitchFamily="34" charset="0"/>
              </a:defRPr>
            </a:lvl6pPr>
            <a:lvl7pPr marL="914400" algn="l" rtl="0" fontAlgn="base">
              <a:spcBef>
                <a:spcPct val="0"/>
              </a:spcBef>
              <a:spcAft>
                <a:spcPct val="0"/>
              </a:spcAft>
              <a:defRPr sz="2400">
                <a:solidFill>
                  <a:srgbClr val="D15700"/>
                </a:solidFill>
                <a:latin typeface="Myriad Web Pro" pitchFamily="34" charset="0"/>
              </a:defRPr>
            </a:lvl7pPr>
            <a:lvl8pPr marL="1371600" algn="l" rtl="0" fontAlgn="base">
              <a:spcBef>
                <a:spcPct val="0"/>
              </a:spcBef>
              <a:spcAft>
                <a:spcPct val="0"/>
              </a:spcAft>
              <a:defRPr sz="2400">
                <a:solidFill>
                  <a:srgbClr val="D15700"/>
                </a:solidFill>
                <a:latin typeface="Myriad Web Pro" pitchFamily="34" charset="0"/>
              </a:defRPr>
            </a:lvl8pPr>
            <a:lvl9pPr marL="1828800" algn="l" rtl="0" fontAlgn="base">
              <a:spcBef>
                <a:spcPct val="0"/>
              </a:spcBef>
              <a:spcAft>
                <a:spcPct val="0"/>
              </a:spcAft>
              <a:defRPr sz="2400">
                <a:solidFill>
                  <a:srgbClr val="D15700"/>
                </a:solidFill>
                <a:latin typeface="Myriad Web Pro" pitchFamily="34" charset="0"/>
              </a:defRPr>
            </a:lvl9pPr>
          </a:lstStyle>
          <a:p>
            <a:pPr algn="r" defTabSz="741683"/>
            <a:endParaRPr lang="en-US" sz="1310" i="1" cap="none" dirty="0">
              <a:solidFill>
                <a:srgbClr val="414141"/>
              </a:solidFill>
              <a:latin typeface="Myriad Web Pro"/>
            </a:endParaRPr>
          </a:p>
        </p:txBody>
      </p:sp>
      <p:sp>
        <p:nvSpPr>
          <p:cNvPr id="32" name="Text Placeholder 31"/>
          <p:cNvSpPr>
            <a:spLocks noGrp="1"/>
          </p:cNvSpPr>
          <p:nvPr>
            <p:ph type="body" sz="quarter" idx="11" hasCustomPrompt="1"/>
          </p:nvPr>
        </p:nvSpPr>
        <p:spPr>
          <a:xfrm>
            <a:off x="6995160" y="1353470"/>
            <a:ext cx="3332633" cy="431800"/>
          </a:xfrm>
        </p:spPr>
        <p:txBody>
          <a:bodyPr/>
          <a:lstStyle>
            <a:lvl1pPr marL="0" indent="0" algn="r">
              <a:buNone/>
              <a:defRPr sz="1310" i="1" baseline="0">
                <a:latin typeface="+mn-lt"/>
              </a:defRPr>
            </a:lvl1pPr>
          </a:lstStyle>
          <a:p>
            <a:pPr lvl="0"/>
            <a:r>
              <a:rPr lang="en-US" dirty="0"/>
              <a:t>Click to edit date</a:t>
            </a:r>
          </a:p>
        </p:txBody>
      </p:sp>
      <p:sp>
        <p:nvSpPr>
          <p:cNvPr id="33" name="Text Placeholder 31"/>
          <p:cNvSpPr>
            <a:spLocks noGrp="1"/>
          </p:cNvSpPr>
          <p:nvPr>
            <p:ph type="body" sz="quarter" idx="12" hasCustomPrompt="1"/>
          </p:nvPr>
        </p:nvSpPr>
        <p:spPr>
          <a:xfrm>
            <a:off x="1" y="1381760"/>
            <a:ext cx="6822440" cy="431800"/>
          </a:xfrm>
        </p:spPr>
        <p:txBody>
          <a:bodyPr/>
          <a:lstStyle>
            <a:lvl1pPr marL="0" indent="0" algn="l">
              <a:buNone/>
              <a:defRPr sz="1965" i="1" baseline="0">
                <a:latin typeface="+mn-lt"/>
              </a:defRPr>
            </a:lvl1pPr>
          </a:lstStyle>
          <a:p>
            <a:pPr lvl="0"/>
            <a:r>
              <a:rPr lang="en-US" dirty="0"/>
              <a:t>Click to edit title</a:t>
            </a:r>
          </a:p>
        </p:txBody>
      </p:sp>
      <p:sp>
        <p:nvSpPr>
          <p:cNvPr id="35" name="Text Placeholder 34"/>
          <p:cNvSpPr>
            <a:spLocks noGrp="1"/>
          </p:cNvSpPr>
          <p:nvPr>
            <p:ph type="body" sz="quarter" idx="13" hasCustomPrompt="1"/>
          </p:nvPr>
        </p:nvSpPr>
        <p:spPr>
          <a:xfrm>
            <a:off x="7138909" y="1823925"/>
            <a:ext cx="3224294" cy="1648037"/>
          </a:xfrm>
        </p:spPr>
        <p:txBody>
          <a:bodyPr/>
          <a:lstStyle>
            <a:lvl1pPr marL="0" indent="0" algn="r">
              <a:spcAft>
                <a:spcPts val="487"/>
              </a:spcAft>
              <a:buNone/>
              <a:defRPr sz="1165" b="1"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Consultant Name</a:t>
            </a:r>
          </a:p>
          <a:p>
            <a:pPr lvl="0"/>
            <a:r>
              <a:rPr lang="en-US" dirty="0"/>
              <a:t>Title</a:t>
            </a:r>
          </a:p>
          <a:p>
            <a:pPr lvl="0"/>
            <a:endParaRPr lang="en-US" dirty="0"/>
          </a:p>
        </p:txBody>
      </p:sp>
    </p:spTree>
    <p:extLst>
      <p:ext uri="{BB962C8B-B14F-4D97-AF65-F5344CB8AC3E}">
        <p14:creationId xmlns:p14="http://schemas.microsoft.com/office/powerpoint/2010/main" val="143455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7.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6"/>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466199469"/>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1" r:id="rId3"/>
    <p:sldLayoutId id="2147483662" r:id="rId4"/>
    <p:sldLayoutId id="2147483699" r:id="rId5"/>
    <p:sldLayoutId id="2147483700" r:id="rId6"/>
    <p:sldLayoutId id="2147483702" r:id="rId7"/>
    <p:sldLayoutId id="2147483703" r:id="rId8"/>
  </p:sldLayoutIdLst>
  <p:hf hdr="0" ftr="0" dt="0"/>
  <p:txStyles>
    <p:titleStyle>
      <a:lvl1pPr algn="l" rtl="0" eaLnBrk="0" fontAlgn="base" hangingPunct="0">
        <a:spcBef>
          <a:spcPct val="0"/>
        </a:spcBef>
        <a:spcAft>
          <a:spcPct val="0"/>
        </a:spcAft>
        <a:defRPr sz="2025"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025">
          <a:solidFill>
            <a:schemeClr val="tx2"/>
          </a:solidFill>
          <a:latin typeface="Arial" charset="0"/>
          <a:cs typeface="Arial" charset="0"/>
        </a:defRPr>
      </a:lvl2pPr>
      <a:lvl3pPr algn="l" rtl="0" eaLnBrk="0" fontAlgn="base" hangingPunct="0">
        <a:spcBef>
          <a:spcPct val="0"/>
        </a:spcBef>
        <a:spcAft>
          <a:spcPct val="0"/>
        </a:spcAft>
        <a:defRPr sz="2025">
          <a:solidFill>
            <a:schemeClr val="tx2"/>
          </a:solidFill>
          <a:latin typeface="Arial" charset="0"/>
          <a:cs typeface="Arial" charset="0"/>
        </a:defRPr>
      </a:lvl3pPr>
      <a:lvl4pPr algn="l" rtl="0" eaLnBrk="0" fontAlgn="base" hangingPunct="0">
        <a:spcBef>
          <a:spcPct val="0"/>
        </a:spcBef>
        <a:spcAft>
          <a:spcPct val="0"/>
        </a:spcAft>
        <a:defRPr sz="2025">
          <a:solidFill>
            <a:schemeClr val="tx2"/>
          </a:solidFill>
          <a:latin typeface="Arial" charset="0"/>
          <a:cs typeface="Arial" charset="0"/>
        </a:defRPr>
      </a:lvl4pPr>
      <a:lvl5pPr algn="l" rtl="0" eaLnBrk="0" fontAlgn="base" hangingPunct="0">
        <a:spcBef>
          <a:spcPct val="0"/>
        </a:spcBef>
        <a:spcAft>
          <a:spcPct val="0"/>
        </a:spcAft>
        <a:defRPr sz="2025">
          <a:solidFill>
            <a:schemeClr val="tx2"/>
          </a:solidFill>
          <a:latin typeface="Arial" charset="0"/>
          <a:cs typeface="Arial" charset="0"/>
        </a:defRPr>
      </a:lvl5pPr>
      <a:lvl6pPr marL="382059" algn="l" rtl="0" fontAlgn="base">
        <a:spcBef>
          <a:spcPct val="0"/>
        </a:spcBef>
        <a:spcAft>
          <a:spcPct val="0"/>
        </a:spcAft>
        <a:defRPr sz="2025">
          <a:solidFill>
            <a:srgbClr val="D15700"/>
          </a:solidFill>
          <a:latin typeface="Myriad Web Pro" pitchFamily="34" charset="0"/>
        </a:defRPr>
      </a:lvl6pPr>
      <a:lvl7pPr marL="764118" algn="l" rtl="0" fontAlgn="base">
        <a:spcBef>
          <a:spcPct val="0"/>
        </a:spcBef>
        <a:spcAft>
          <a:spcPct val="0"/>
        </a:spcAft>
        <a:defRPr sz="2025">
          <a:solidFill>
            <a:srgbClr val="D15700"/>
          </a:solidFill>
          <a:latin typeface="Myriad Web Pro" pitchFamily="34" charset="0"/>
        </a:defRPr>
      </a:lvl7pPr>
      <a:lvl8pPr marL="1146178" algn="l" rtl="0" fontAlgn="base">
        <a:spcBef>
          <a:spcPct val="0"/>
        </a:spcBef>
        <a:spcAft>
          <a:spcPct val="0"/>
        </a:spcAft>
        <a:defRPr sz="2025">
          <a:solidFill>
            <a:srgbClr val="D15700"/>
          </a:solidFill>
          <a:latin typeface="Myriad Web Pro" pitchFamily="34" charset="0"/>
        </a:defRPr>
      </a:lvl8pPr>
      <a:lvl9pPr marL="1528237" algn="l" rtl="0" fontAlgn="base">
        <a:spcBef>
          <a:spcPct val="0"/>
        </a:spcBef>
        <a:spcAft>
          <a:spcPct val="0"/>
        </a:spcAft>
        <a:defRPr sz="2025">
          <a:solidFill>
            <a:srgbClr val="D15700"/>
          </a:solidFill>
          <a:latin typeface="Myriad Web Pro" pitchFamily="34" charset="0"/>
        </a:defRPr>
      </a:lvl9pPr>
    </p:titleStyle>
    <p:bodyStyle>
      <a:lvl1pPr marL="286544" indent="-286544" algn="l" rtl="0" eaLnBrk="0" fontAlgn="base" hangingPunct="0">
        <a:lnSpc>
          <a:spcPct val="110000"/>
        </a:lnSpc>
        <a:spcBef>
          <a:spcPct val="0"/>
        </a:spcBef>
        <a:spcAft>
          <a:spcPts val="1505"/>
        </a:spcAft>
        <a:buClr>
          <a:srgbClr val="4E8ABE"/>
        </a:buClr>
        <a:buFont typeface="Wingdings" pitchFamily="2" charset="2"/>
        <a:buChar char="§"/>
        <a:defRPr sz="1200" kern="1200">
          <a:solidFill>
            <a:schemeClr val="tx1"/>
          </a:solidFill>
          <a:latin typeface="+mn-lt"/>
          <a:ea typeface="+mn-ea"/>
          <a:cs typeface="Arial" pitchFamily="34" charset="0"/>
        </a:defRPr>
      </a:lvl1pPr>
      <a:lvl2pPr marL="620846" indent="-238787"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2pPr>
      <a:lvl3pPr marL="955148"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3pPr>
      <a:lvl4pPr marL="1337207" indent="-191030" algn="l" rtl="0" eaLnBrk="0" fontAlgn="base" hangingPunct="0">
        <a:lnSpc>
          <a:spcPct val="110000"/>
        </a:lnSpc>
        <a:spcBef>
          <a:spcPct val="0"/>
        </a:spcBef>
        <a:spcAft>
          <a:spcPts val="1505"/>
        </a:spcAft>
        <a:buClr>
          <a:srgbClr val="4E8ABE"/>
        </a:buClr>
        <a:buFont typeface="Wingdings" pitchFamily="2" charset="2"/>
        <a:buChar char="w"/>
        <a:defRPr sz="1200" kern="1200">
          <a:solidFill>
            <a:schemeClr val="tx1"/>
          </a:solidFill>
          <a:latin typeface="+mn-lt"/>
          <a:ea typeface="+mn-ea"/>
          <a:cs typeface="Arial" pitchFamily="34" charset="0"/>
        </a:defRPr>
      </a:lvl4pPr>
      <a:lvl5pPr marL="1719266"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5pPr>
      <a:lvl6pPr marL="210132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8338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65444"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47503"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5" algn="l" defTabSz="764118" rtl="0" eaLnBrk="1" latinLnBrk="0" hangingPunct="1">
        <a:defRPr sz="1500" kern="1200">
          <a:solidFill>
            <a:schemeClr val="tx1"/>
          </a:solidFill>
          <a:latin typeface="+mn-lt"/>
          <a:ea typeface="+mn-ea"/>
          <a:cs typeface="+mn-cs"/>
        </a:defRPr>
      </a:lvl8pPr>
      <a:lvl9pPr marL="3056474" algn="l" defTabSz="764118"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7"/>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3267603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701" r:id="rId6"/>
  </p:sldLayoutIdLst>
  <p:hf hdr="0" ftr="0" dt="0"/>
  <p:txStyles>
    <p:titleStyle>
      <a:lvl1pPr algn="l" rtl="0" eaLnBrk="0" fontAlgn="base" hangingPunct="0">
        <a:spcBef>
          <a:spcPct val="0"/>
        </a:spcBef>
        <a:spcAft>
          <a:spcPct val="0"/>
        </a:spcAft>
        <a:defRPr sz="1965"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1965">
          <a:solidFill>
            <a:schemeClr val="tx2"/>
          </a:solidFill>
          <a:latin typeface="Arial" charset="0"/>
          <a:cs typeface="Arial" charset="0"/>
        </a:defRPr>
      </a:lvl2pPr>
      <a:lvl3pPr algn="l" rtl="0" eaLnBrk="0" fontAlgn="base" hangingPunct="0">
        <a:spcBef>
          <a:spcPct val="0"/>
        </a:spcBef>
        <a:spcAft>
          <a:spcPct val="0"/>
        </a:spcAft>
        <a:defRPr sz="1965">
          <a:solidFill>
            <a:schemeClr val="tx2"/>
          </a:solidFill>
          <a:latin typeface="Arial" charset="0"/>
          <a:cs typeface="Arial" charset="0"/>
        </a:defRPr>
      </a:lvl3pPr>
      <a:lvl4pPr algn="l" rtl="0" eaLnBrk="0" fontAlgn="base" hangingPunct="0">
        <a:spcBef>
          <a:spcPct val="0"/>
        </a:spcBef>
        <a:spcAft>
          <a:spcPct val="0"/>
        </a:spcAft>
        <a:defRPr sz="1965">
          <a:solidFill>
            <a:schemeClr val="tx2"/>
          </a:solidFill>
          <a:latin typeface="Arial" charset="0"/>
          <a:cs typeface="Arial" charset="0"/>
        </a:defRPr>
      </a:lvl4pPr>
      <a:lvl5pPr algn="l" rtl="0" eaLnBrk="0" fontAlgn="base" hangingPunct="0">
        <a:spcBef>
          <a:spcPct val="0"/>
        </a:spcBef>
        <a:spcAft>
          <a:spcPct val="0"/>
        </a:spcAft>
        <a:defRPr sz="1965">
          <a:solidFill>
            <a:schemeClr val="tx2"/>
          </a:solidFill>
          <a:latin typeface="Arial" charset="0"/>
          <a:cs typeface="Arial" charset="0"/>
        </a:defRPr>
      </a:lvl5pPr>
      <a:lvl6pPr marL="370842" algn="l" rtl="0" fontAlgn="base">
        <a:spcBef>
          <a:spcPct val="0"/>
        </a:spcBef>
        <a:spcAft>
          <a:spcPct val="0"/>
        </a:spcAft>
        <a:defRPr sz="1965">
          <a:solidFill>
            <a:srgbClr val="D15700"/>
          </a:solidFill>
          <a:latin typeface="Myriad Web Pro" pitchFamily="34" charset="0"/>
        </a:defRPr>
      </a:lvl6pPr>
      <a:lvl7pPr marL="741683" algn="l" rtl="0" fontAlgn="base">
        <a:spcBef>
          <a:spcPct val="0"/>
        </a:spcBef>
        <a:spcAft>
          <a:spcPct val="0"/>
        </a:spcAft>
        <a:defRPr sz="1965">
          <a:solidFill>
            <a:srgbClr val="D15700"/>
          </a:solidFill>
          <a:latin typeface="Myriad Web Pro" pitchFamily="34" charset="0"/>
        </a:defRPr>
      </a:lvl7pPr>
      <a:lvl8pPr marL="1112526" algn="l" rtl="0" fontAlgn="base">
        <a:spcBef>
          <a:spcPct val="0"/>
        </a:spcBef>
        <a:spcAft>
          <a:spcPct val="0"/>
        </a:spcAft>
        <a:defRPr sz="1965">
          <a:solidFill>
            <a:srgbClr val="D15700"/>
          </a:solidFill>
          <a:latin typeface="Myriad Web Pro" pitchFamily="34" charset="0"/>
        </a:defRPr>
      </a:lvl8pPr>
      <a:lvl9pPr marL="1483367" algn="l" rtl="0" fontAlgn="base">
        <a:spcBef>
          <a:spcPct val="0"/>
        </a:spcBef>
        <a:spcAft>
          <a:spcPct val="0"/>
        </a:spcAft>
        <a:defRPr sz="1965">
          <a:solidFill>
            <a:srgbClr val="D15700"/>
          </a:solidFill>
          <a:latin typeface="Myriad Web Pro" pitchFamily="34" charset="0"/>
        </a:defRPr>
      </a:lvl9pPr>
    </p:titleStyle>
    <p:bodyStyle>
      <a:lvl1pPr marL="278132" indent="-278132" algn="l" rtl="0" eaLnBrk="0" fontAlgn="base" hangingPunct="0">
        <a:lnSpc>
          <a:spcPct val="110000"/>
        </a:lnSpc>
        <a:spcBef>
          <a:spcPct val="0"/>
        </a:spcBef>
        <a:spcAft>
          <a:spcPts val="1460"/>
        </a:spcAft>
        <a:buClr>
          <a:srgbClr val="4E8ABE"/>
        </a:buClr>
        <a:buFont typeface="Wingdings" pitchFamily="2" charset="2"/>
        <a:buChar char="§"/>
        <a:defRPr sz="1165" kern="1200">
          <a:solidFill>
            <a:schemeClr val="tx1"/>
          </a:solidFill>
          <a:latin typeface="+mn-lt"/>
          <a:ea typeface="+mn-ea"/>
          <a:cs typeface="Arial" pitchFamily="34" charset="0"/>
        </a:defRPr>
      </a:lvl1pPr>
      <a:lvl2pPr marL="602618" indent="-231776" algn="l" rtl="0" eaLnBrk="0" fontAlgn="base" hangingPunct="0">
        <a:lnSpc>
          <a:spcPct val="110000"/>
        </a:lnSpc>
        <a:spcBef>
          <a:spcPct val="0"/>
        </a:spcBef>
        <a:spcAft>
          <a:spcPts val="1460"/>
        </a:spcAft>
        <a:buClr>
          <a:srgbClr val="4E8ABE"/>
        </a:buClr>
        <a:buFont typeface="Arial" charset="0"/>
        <a:buChar char="–"/>
        <a:defRPr sz="1165" kern="1200">
          <a:solidFill>
            <a:schemeClr val="tx1"/>
          </a:solidFill>
          <a:latin typeface="+mn-lt"/>
          <a:ea typeface="+mn-ea"/>
          <a:cs typeface="Arial" pitchFamily="34" charset="0"/>
        </a:defRPr>
      </a:lvl2pPr>
      <a:lvl3pPr marL="927105" indent="-185421" algn="l" rtl="0" eaLnBrk="0" fontAlgn="base" hangingPunct="0">
        <a:lnSpc>
          <a:spcPct val="110000"/>
        </a:lnSpc>
        <a:spcBef>
          <a:spcPct val="0"/>
        </a:spcBef>
        <a:spcAft>
          <a:spcPts val="1460"/>
        </a:spcAft>
        <a:buClr>
          <a:srgbClr val="4E8ABE"/>
        </a:buClr>
        <a:buFont typeface="Arial" charset="0"/>
        <a:buChar char="•"/>
        <a:defRPr sz="1165" kern="1200">
          <a:solidFill>
            <a:schemeClr val="tx1"/>
          </a:solidFill>
          <a:latin typeface="+mn-lt"/>
          <a:ea typeface="+mn-ea"/>
          <a:cs typeface="Arial" pitchFamily="34" charset="0"/>
        </a:defRPr>
      </a:lvl3pPr>
      <a:lvl4pPr marL="1297947" indent="-185421" algn="l" rtl="0" eaLnBrk="0" fontAlgn="base" hangingPunct="0">
        <a:lnSpc>
          <a:spcPct val="110000"/>
        </a:lnSpc>
        <a:spcBef>
          <a:spcPct val="0"/>
        </a:spcBef>
        <a:spcAft>
          <a:spcPts val="1460"/>
        </a:spcAft>
        <a:buClr>
          <a:srgbClr val="4E8ABE"/>
        </a:buClr>
        <a:buFont typeface="Wingdings" pitchFamily="2" charset="2"/>
        <a:buChar char="w"/>
        <a:defRPr sz="1165" kern="1200">
          <a:solidFill>
            <a:schemeClr val="tx1"/>
          </a:solidFill>
          <a:latin typeface="+mn-lt"/>
          <a:ea typeface="+mn-ea"/>
          <a:cs typeface="Arial" pitchFamily="34" charset="0"/>
        </a:defRPr>
      </a:lvl4pPr>
      <a:lvl5pPr marL="1668788" indent="-185421" algn="l" rtl="0" eaLnBrk="0" fontAlgn="base" hangingPunct="0">
        <a:lnSpc>
          <a:spcPct val="110000"/>
        </a:lnSpc>
        <a:spcBef>
          <a:spcPct val="0"/>
        </a:spcBef>
        <a:spcAft>
          <a:spcPts val="1460"/>
        </a:spcAft>
        <a:buClr>
          <a:srgbClr val="4E8ABE"/>
        </a:buClr>
        <a:buFont typeface="Arial" charset="0"/>
        <a:buChar char="»"/>
        <a:defRPr sz="1165" kern="1200">
          <a:solidFill>
            <a:schemeClr val="tx1"/>
          </a:solidFill>
          <a:latin typeface="+mn-lt"/>
          <a:ea typeface="+mn-ea"/>
          <a:cs typeface="Arial" pitchFamily="34" charset="0"/>
        </a:defRPr>
      </a:lvl5pPr>
      <a:lvl6pPr marL="2039630" indent="-185421" algn="l" defTabSz="741683" rtl="0" eaLnBrk="1" latinLnBrk="0" hangingPunct="1">
        <a:spcBef>
          <a:spcPct val="20000"/>
        </a:spcBef>
        <a:buFont typeface="Arial" pitchFamily="34" charset="0"/>
        <a:buChar char="•"/>
        <a:defRPr sz="1601" kern="1200">
          <a:solidFill>
            <a:schemeClr val="tx1"/>
          </a:solidFill>
          <a:latin typeface="+mn-lt"/>
          <a:ea typeface="+mn-ea"/>
          <a:cs typeface="+mn-cs"/>
        </a:defRPr>
      </a:lvl6pPr>
      <a:lvl7pPr marL="2410473" indent="-185421" algn="l" defTabSz="741683" rtl="0" eaLnBrk="1" latinLnBrk="0" hangingPunct="1">
        <a:spcBef>
          <a:spcPct val="20000"/>
        </a:spcBef>
        <a:buFont typeface="Arial" pitchFamily="34" charset="0"/>
        <a:buChar char="•"/>
        <a:defRPr sz="1601" kern="1200">
          <a:solidFill>
            <a:schemeClr val="tx1"/>
          </a:solidFill>
          <a:latin typeface="+mn-lt"/>
          <a:ea typeface="+mn-ea"/>
          <a:cs typeface="+mn-cs"/>
        </a:defRPr>
      </a:lvl7pPr>
      <a:lvl8pPr marL="2781314" indent="-185421" algn="l" defTabSz="741683" rtl="0" eaLnBrk="1" latinLnBrk="0" hangingPunct="1">
        <a:spcBef>
          <a:spcPct val="20000"/>
        </a:spcBef>
        <a:buFont typeface="Arial" pitchFamily="34" charset="0"/>
        <a:buChar char="•"/>
        <a:defRPr sz="1601" kern="1200">
          <a:solidFill>
            <a:schemeClr val="tx1"/>
          </a:solidFill>
          <a:latin typeface="+mn-lt"/>
          <a:ea typeface="+mn-ea"/>
          <a:cs typeface="+mn-cs"/>
        </a:defRPr>
      </a:lvl8pPr>
      <a:lvl9pPr marL="3152157" indent="-185421" algn="l" defTabSz="741683" rtl="0" eaLnBrk="1" latinLnBrk="0" hangingPunct="1">
        <a:spcBef>
          <a:spcPct val="20000"/>
        </a:spcBef>
        <a:buFont typeface="Arial" pitchFamily="34" charset="0"/>
        <a:buChar char="•"/>
        <a:defRPr sz="1601" kern="1200">
          <a:solidFill>
            <a:schemeClr val="tx1"/>
          </a:solidFill>
          <a:latin typeface="+mn-lt"/>
          <a:ea typeface="+mn-ea"/>
          <a:cs typeface="+mn-cs"/>
        </a:defRPr>
      </a:lvl9pPr>
    </p:bodyStyle>
    <p:otherStyle>
      <a:defPPr>
        <a:defRPr lang="en-US"/>
      </a:defPPr>
      <a:lvl1pPr marL="0" algn="l" defTabSz="741683" rtl="0" eaLnBrk="1" latinLnBrk="0" hangingPunct="1">
        <a:defRPr sz="1456" kern="1200">
          <a:solidFill>
            <a:schemeClr val="tx1"/>
          </a:solidFill>
          <a:latin typeface="+mn-lt"/>
          <a:ea typeface="+mn-ea"/>
          <a:cs typeface="+mn-cs"/>
        </a:defRPr>
      </a:lvl1pPr>
      <a:lvl2pPr marL="370842" algn="l" defTabSz="741683" rtl="0" eaLnBrk="1" latinLnBrk="0" hangingPunct="1">
        <a:defRPr sz="1456" kern="1200">
          <a:solidFill>
            <a:schemeClr val="tx1"/>
          </a:solidFill>
          <a:latin typeface="+mn-lt"/>
          <a:ea typeface="+mn-ea"/>
          <a:cs typeface="+mn-cs"/>
        </a:defRPr>
      </a:lvl2pPr>
      <a:lvl3pPr marL="741683" algn="l" defTabSz="741683" rtl="0" eaLnBrk="1" latinLnBrk="0" hangingPunct="1">
        <a:defRPr sz="1456" kern="1200">
          <a:solidFill>
            <a:schemeClr val="tx1"/>
          </a:solidFill>
          <a:latin typeface="+mn-lt"/>
          <a:ea typeface="+mn-ea"/>
          <a:cs typeface="+mn-cs"/>
        </a:defRPr>
      </a:lvl3pPr>
      <a:lvl4pPr marL="1112526" algn="l" defTabSz="741683" rtl="0" eaLnBrk="1" latinLnBrk="0" hangingPunct="1">
        <a:defRPr sz="1456" kern="1200">
          <a:solidFill>
            <a:schemeClr val="tx1"/>
          </a:solidFill>
          <a:latin typeface="+mn-lt"/>
          <a:ea typeface="+mn-ea"/>
          <a:cs typeface="+mn-cs"/>
        </a:defRPr>
      </a:lvl4pPr>
      <a:lvl5pPr marL="1483367" algn="l" defTabSz="741683" rtl="0" eaLnBrk="1" latinLnBrk="0" hangingPunct="1">
        <a:defRPr sz="1456" kern="1200">
          <a:solidFill>
            <a:schemeClr val="tx1"/>
          </a:solidFill>
          <a:latin typeface="+mn-lt"/>
          <a:ea typeface="+mn-ea"/>
          <a:cs typeface="+mn-cs"/>
        </a:defRPr>
      </a:lvl5pPr>
      <a:lvl6pPr marL="1854210" algn="l" defTabSz="741683" rtl="0" eaLnBrk="1" latinLnBrk="0" hangingPunct="1">
        <a:defRPr sz="1456" kern="1200">
          <a:solidFill>
            <a:schemeClr val="tx1"/>
          </a:solidFill>
          <a:latin typeface="+mn-lt"/>
          <a:ea typeface="+mn-ea"/>
          <a:cs typeface="+mn-cs"/>
        </a:defRPr>
      </a:lvl6pPr>
      <a:lvl7pPr marL="2225051" algn="l" defTabSz="741683" rtl="0" eaLnBrk="1" latinLnBrk="0" hangingPunct="1">
        <a:defRPr sz="1456" kern="1200">
          <a:solidFill>
            <a:schemeClr val="tx1"/>
          </a:solidFill>
          <a:latin typeface="+mn-lt"/>
          <a:ea typeface="+mn-ea"/>
          <a:cs typeface="+mn-cs"/>
        </a:defRPr>
      </a:lvl7pPr>
      <a:lvl8pPr marL="2595894" algn="l" defTabSz="741683" rtl="0" eaLnBrk="1" latinLnBrk="0" hangingPunct="1">
        <a:defRPr sz="1456" kern="1200">
          <a:solidFill>
            <a:schemeClr val="tx1"/>
          </a:solidFill>
          <a:latin typeface="+mn-lt"/>
          <a:ea typeface="+mn-ea"/>
          <a:cs typeface="+mn-cs"/>
        </a:defRPr>
      </a:lvl8pPr>
      <a:lvl9pPr marL="2966735" algn="l" defTabSz="741683" rtl="0" eaLnBrk="1" latinLnBrk="0" hangingPunct="1">
        <a:defRPr sz="145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6"/>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696968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rtl="0" eaLnBrk="0" fontAlgn="base" hangingPunct="0">
        <a:spcBef>
          <a:spcPct val="0"/>
        </a:spcBef>
        <a:spcAft>
          <a:spcPct val="0"/>
        </a:spcAft>
        <a:defRPr sz="2025"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025">
          <a:solidFill>
            <a:schemeClr val="tx2"/>
          </a:solidFill>
          <a:latin typeface="Arial" charset="0"/>
          <a:cs typeface="Arial" charset="0"/>
        </a:defRPr>
      </a:lvl2pPr>
      <a:lvl3pPr algn="l" rtl="0" eaLnBrk="0" fontAlgn="base" hangingPunct="0">
        <a:spcBef>
          <a:spcPct val="0"/>
        </a:spcBef>
        <a:spcAft>
          <a:spcPct val="0"/>
        </a:spcAft>
        <a:defRPr sz="2025">
          <a:solidFill>
            <a:schemeClr val="tx2"/>
          </a:solidFill>
          <a:latin typeface="Arial" charset="0"/>
          <a:cs typeface="Arial" charset="0"/>
        </a:defRPr>
      </a:lvl3pPr>
      <a:lvl4pPr algn="l" rtl="0" eaLnBrk="0" fontAlgn="base" hangingPunct="0">
        <a:spcBef>
          <a:spcPct val="0"/>
        </a:spcBef>
        <a:spcAft>
          <a:spcPct val="0"/>
        </a:spcAft>
        <a:defRPr sz="2025">
          <a:solidFill>
            <a:schemeClr val="tx2"/>
          </a:solidFill>
          <a:latin typeface="Arial" charset="0"/>
          <a:cs typeface="Arial" charset="0"/>
        </a:defRPr>
      </a:lvl4pPr>
      <a:lvl5pPr algn="l" rtl="0" eaLnBrk="0" fontAlgn="base" hangingPunct="0">
        <a:spcBef>
          <a:spcPct val="0"/>
        </a:spcBef>
        <a:spcAft>
          <a:spcPct val="0"/>
        </a:spcAft>
        <a:defRPr sz="2025">
          <a:solidFill>
            <a:schemeClr val="tx2"/>
          </a:solidFill>
          <a:latin typeface="Arial" charset="0"/>
          <a:cs typeface="Arial" charset="0"/>
        </a:defRPr>
      </a:lvl5pPr>
      <a:lvl6pPr marL="382059" algn="l" rtl="0" fontAlgn="base">
        <a:spcBef>
          <a:spcPct val="0"/>
        </a:spcBef>
        <a:spcAft>
          <a:spcPct val="0"/>
        </a:spcAft>
        <a:defRPr sz="2025">
          <a:solidFill>
            <a:srgbClr val="D15700"/>
          </a:solidFill>
          <a:latin typeface="Myriad Web Pro" pitchFamily="34" charset="0"/>
        </a:defRPr>
      </a:lvl6pPr>
      <a:lvl7pPr marL="764118" algn="l" rtl="0" fontAlgn="base">
        <a:spcBef>
          <a:spcPct val="0"/>
        </a:spcBef>
        <a:spcAft>
          <a:spcPct val="0"/>
        </a:spcAft>
        <a:defRPr sz="2025">
          <a:solidFill>
            <a:srgbClr val="D15700"/>
          </a:solidFill>
          <a:latin typeface="Myriad Web Pro" pitchFamily="34" charset="0"/>
        </a:defRPr>
      </a:lvl7pPr>
      <a:lvl8pPr marL="1146178" algn="l" rtl="0" fontAlgn="base">
        <a:spcBef>
          <a:spcPct val="0"/>
        </a:spcBef>
        <a:spcAft>
          <a:spcPct val="0"/>
        </a:spcAft>
        <a:defRPr sz="2025">
          <a:solidFill>
            <a:srgbClr val="D15700"/>
          </a:solidFill>
          <a:latin typeface="Myriad Web Pro" pitchFamily="34" charset="0"/>
        </a:defRPr>
      </a:lvl8pPr>
      <a:lvl9pPr marL="1528237" algn="l" rtl="0" fontAlgn="base">
        <a:spcBef>
          <a:spcPct val="0"/>
        </a:spcBef>
        <a:spcAft>
          <a:spcPct val="0"/>
        </a:spcAft>
        <a:defRPr sz="2025">
          <a:solidFill>
            <a:srgbClr val="D15700"/>
          </a:solidFill>
          <a:latin typeface="Myriad Web Pro" pitchFamily="34" charset="0"/>
        </a:defRPr>
      </a:lvl9pPr>
    </p:titleStyle>
    <p:bodyStyle>
      <a:lvl1pPr marL="286544" indent="-286544" algn="l" rtl="0" eaLnBrk="0" fontAlgn="base" hangingPunct="0">
        <a:lnSpc>
          <a:spcPct val="110000"/>
        </a:lnSpc>
        <a:spcBef>
          <a:spcPct val="0"/>
        </a:spcBef>
        <a:spcAft>
          <a:spcPts val="1505"/>
        </a:spcAft>
        <a:buClr>
          <a:srgbClr val="4E8ABE"/>
        </a:buClr>
        <a:buFont typeface="Wingdings" pitchFamily="2" charset="2"/>
        <a:buChar char="§"/>
        <a:defRPr sz="1200" kern="1200">
          <a:solidFill>
            <a:schemeClr val="tx1"/>
          </a:solidFill>
          <a:latin typeface="+mn-lt"/>
          <a:ea typeface="+mn-ea"/>
          <a:cs typeface="Arial" pitchFamily="34" charset="0"/>
        </a:defRPr>
      </a:lvl1pPr>
      <a:lvl2pPr marL="620846" indent="-238787"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2pPr>
      <a:lvl3pPr marL="955148"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3pPr>
      <a:lvl4pPr marL="1337207" indent="-191030" algn="l" rtl="0" eaLnBrk="0" fontAlgn="base" hangingPunct="0">
        <a:lnSpc>
          <a:spcPct val="110000"/>
        </a:lnSpc>
        <a:spcBef>
          <a:spcPct val="0"/>
        </a:spcBef>
        <a:spcAft>
          <a:spcPts val="1505"/>
        </a:spcAft>
        <a:buClr>
          <a:srgbClr val="4E8ABE"/>
        </a:buClr>
        <a:buFont typeface="Wingdings" pitchFamily="2" charset="2"/>
        <a:buChar char="w"/>
        <a:defRPr sz="1200" kern="1200">
          <a:solidFill>
            <a:schemeClr val="tx1"/>
          </a:solidFill>
          <a:latin typeface="+mn-lt"/>
          <a:ea typeface="+mn-ea"/>
          <a:cs typeface="Arial" pitchFamily="34" charset="0"/>
        </a:defRPr>
      </a:lvl4pPr>
      <a:lvl5pPr marL="1719266"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5pPr>
      <a:lvl6pPr marL="210132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8338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65444"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47503"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5" algn="l" defTabSz="764118" rtl="0" eaLnBrk="1" latinLnBrk="0" hangingPunct="1">
        <a:defRPr sz="1500" kern="1200">
          <a:solidFill>
            <a:schemeClr val="tx1"/>
          </a:solidFill>
          <a:latin typeface="+mn-lt"/>
          <a:ea typeface="+mn-ea"/>
          <a:cs typeface="+mn-cs"/>
        </a:defRPr>
      </a:lvl8pPr>
      <a:lvl9pPr marL="3056474" algn="l" defTabSz="764118"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5"/>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194612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ftr="0" dt="0"/>
  <p:txStyles>
    <p:titleStyle>
      <a:lvl1pPr algn="l" rtl="0" eaLnBrk="0" fontAlgn="base" hangingPunct="0">
        <a:spcBef>
          <a:spcPct val="0"/>
        </a:spcBef>
        <a:spcAft>
          <a:spcPct val="0"/>
        </a:spcAft>
        <a:defRPr sz="2700"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700">
          <a:solidFill>
            <a:schemeClr val="tx2"/>
          </a:solidFill>
          <a:latin typeface="Arial" charset="0"/>
          <a:cs typeface="Arial" charset="0"/>
        </a:defRPr>
      </a:lvl2pPr>
      <a:lvl3pPr algn="l" rtl="0" eaLnBrk="0" fontAlgn="base" hangingPunct="0">
        <a:spcBef>
          <a:spcPct val="0"/>
        </a:spcBef>
        <a:spcAft>
          <a:spcPct val="0"/>
        </a:spcAft>
        <a:defRPr sz="2700">
          <a:solidFill>
            <a:schemeClr val="tx2"/>
          </a:solidFill>
          <a:latin typeface="Arial" charset="0"/>
          <a:cs typeface="Arial" charset="0"/>
        </a:defRPr>
      </a:lvl3pPr>
      <a:lvl4pPr algn="l" rtl="0" eaLnBrk="0" fontAlgn="base" hangingPunct="0">
        <a:spcBef>
          <a:spcPct val="0"/>
        </a:spcBef>
        <a:spcAft>
          <a:spcPct val="0"/>
        </a:spcAft>
        <a:defRPr sz="2700">
          <a:solidFill>
            <a:schemeClr val="tx2"/>
          </a:solidFill>
          <a:latin typeface="Arial" charset="0"/>
          <a:cs typeface="Arial" charset="0"/>
        </a:defRPr>
      </a:lvl4pPr>
      <a:lvl5pPr algn="l" rtl="0" eaLnBrk="0" fontAlgn="base" hangingPunct="0">
        <a:spcBef>
          <a:spcPct val="0"/>
        </a:spcBef>
        <a:spcAft>
          <a:spcPct val="0"/>
        </a:spcAft>
        <a:defRPr sz="2700">
          <a:solidFill>
            <a:schemeClr val="tx2"/>
          </a:solidFill>
          <a:latin typeface="Arial" charset="0"/>
          <a:cs typeface="Arial" charset="0"/>
        </a:defRPr>
      </a:lvl5pPr>
      <a:lvl6pPr marL="509412" algn="l" rtl="0" fontAlgn="base">
        <a:spcBef>
          <a:spcPct val="0"/>
        </a:spcBef>
        <a:spcAft>
          <a:spcPct val="0"/>
        </a:spcAft>
        <a:defRPr sz="2700">
          <a:solidFill>
            <a:srgbClr val="D15700"/>
          </a:solidFill>
          <a:latin typeface="Myriad Web Pro" pitchFamily="34" charset="0"/>
        </a:defRPr>
      </a:lvl6pPr>
      <a:lvl7pPr marL="1018824" algn="l" rtl="0" fontAlgn="base">
        <a:spcBef>
          <a:spcPct val="0"/>
        </a:spcBef>
        <a:spcAft>
          <a:spcPct val="0"/>
        </a:spcAft>
        <a:defRPr sz="2700">
          <a:solidFill>
            <a:srgbClr val="D15700"/>
          </a:solidFill>
          <a:latin typeface="Myriad Web Pro" pitchFamily="34" charset="0"/>
        </a:defRPr>
      </a:lvl7pPr>
      <a:lvl8pPr marL="1528237" algn="l" rtl="0" fontAlgn="base">
        <a:spcBef>
          <a:spcPct val="0"/>
        </a:spcBef>
        <a:spcAft>
          <a:spcPct val="0"/>
        </a:spcAft>
        <a:defRPr sz="2700">
          <a:solidFill>
            <a:srgbClr val="D15700"/>
          </a:solidFill>
          <a:latin typeface="Myriad Web Pro" pitchFamily="34" charset="0"/>
        </a:defRPr>
      </a:lvl8pPr>
      <a:lvl9pPr marL="2037649" algn="l" rtl="0" fontAlgn="base">
        <a:spcBef>
          <a:spcPct val="0"/>
        </a:spcBef>
        <a:spcAft>
          <a:spcPct val="0"/>
        </a:spcAft>
        <a:defRPr sz="2700">
          <a:solidFill>
            <a:srgbClr val="D15700"/>
          </a:solidFill>
          <a:latin typeface="Myriad Web Pro" pitchFamily="34" charset="0"/>
        </a:defRPr>
      </a:lvl9pPr>
    </p:titleStyle>
    <p:bodyStyle>
      <a:lvl1pPr marL="382059" indent="-382059" algn="l" rtl="0" eaLnBrk="0" fontAlgn="base" hangingPunct="0">
        <a:lnSpc>
          <a:spcPct val="110000"/>
        </a:lnSpc>
        <a:spcBef>
          <a:spcPct val="0"/>
        </a:spcBef>
        <a:spcAft>
          <a:spcPts val="2006"/>
        </a:spcAft>
        <a:buClr>
          <a:srgbClr val="4E8ABE"/>
        </a:buClr>
        <a:buFont typeface="Wingdings" pitchFamily="2" charset="2"/>
        <a:buChar char="§"/>
        <a:defRPr sz="1600" kern="1200">
          <a:solidFill>
            <a:schemeClr val="tx1"/>
          </a:solidFill>
          <a:latin typeface="+mn-lt"/>
          <a:ea typeface="+mn-ea"/>
          <a:cs typeface="Arial" pitchFamily="34" charset="0"/>
        </a:defRPr>
      </a:lvl1pPr>
      <a:lvl2pPr marL="827795" indent="-318383"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2pPr>
      <a:lvl3pPr marL="1273531" indent="-254706"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3pPr>
      <a:lvl4pPr marL="1782943" indent="-254706" algn="l" rtl="0" eaLnBrk="0" fontAlgn="base" hangingPunct="0">
        <a:lnSpc>
          <a:spcPct val="110000"/>
        </a:lnSpc>
        <a:spcBef>
          <a:spcPct val="0"/>
        </a:spcBef>
        <a:spcAft>
          <a:spcPts val="2006"/>
        </a:spcAft>
        <a:buClr>
          <a:srgbClr val="4E8ABE"/>
        </a:buClr>
        <a:buFont typeface="Wingdings" pitchFamily="2" charset="2"/>
        <a:buChar char="w"/>
        <a:defRPr sz="1600" kern="1200">
          <a:solidFill>
            <a:schemeClr val="tx1"/>
          </a:solidFill>
          <a:latin typeface="+mn-lt"/>
          <a:ea typeface="+mn-ea"/>
          <a:cs typeface="Arial" pitchFamily="34" charset="0"/>
        </a:defRPr>
      </a:lvl4pPr>
      <a:lvl5pPr marL="2292355" indent="-254706"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6"/>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8772825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l" rtl="0" eaLnBrk="0" fontAlgn="base" hangingPunct="0">
        <a:spcBef>
          <a:spcPct val="0"/>
        </a:spcBef>
        <a:spcAft>
          <a:spcPct val="0"/>
        </a:spcAft>
        <a:defRPr sz="2025"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025">
          <a:solidFill>
            <a:schemeClr val="tx2"/>
          </a:solidFill>
          <a:latin typeface="Arial" charset="0"/>
          <a:cs typeface="Arial" charset="0"/>
        </a:defRPr>
      </a:lvl2pPr>
      <a:lvl3pPr algn="l" rtl="0" eaLnBrk="0" fontAlgn="base" hangingPunct="0">
        <a:spcBef>
          <a:spcPct val="0"/>
        </a:spcBef>
        <a:spcAft>
          <a:spcPct val="0"/>
        </a:spcAft>
        <a:defRPr sz="2025">
          <a:solidFill>
            <a:schemeClr val="tx2"/>
          </a:solidFill>
          <a:latin typeface="Arial" charset="0"/>
          <a:cs typeface="Arial" charset="0"/>
        </a:defRPr>
      </a:lvl3pPr>
      <a:lvl4pPr algn="l" rtl="0" eaLnBrk="0" fontAlgn="base" hangingPunct="0">
        <a:spcBef>
          <a:spcPct val="0"/>
        </a:spcBef>
        <a:spcAft>
          <a:spcPct val="0"/>
        </a:spcAft>
        <a:defRPr sz="2025">
          <a:solidFill>
            <a:schemeClr val="tx2"/>
          </a:solidFill>
          <a:latin typeface="Arial" charset="0"/>
          <a:cs typeface="Arial" charset="0"/>
        </a:defRPr>
      </a:lvl4pPr>
      <a:lvl5pPr algn="l" rtl="0" eaLnBrk="0" fontAlgn="base" hangingPunct="0">
        <a:spcBef>
          <a:spcPct val="0"/>
        </a:spcBef>
        <a:spcAft>
          <a:spcPct val="0"/>
        </a:spcAft>
        <a:defRPr sz="2025">
          <a:solidFill>
            <a:schemeClr val="tx2"/>
          </a:solidFill>
          <a:latin typeface="Arial" charset="0"/>
          <a:cs typeface="Arial" charset="0"/>
        </a:defRPr>
      </a:lvl5pPr>
      <a:lvl6pPr marL="382059" algn="l" rtl="0" fontAlgn="base">
        <a:spcBef>
          <a:spcPct val="0"/>
        </a:spcBef>
        <a:spcAft>
          <a:spcPct val="0"/>
        </a:spcAft>
        <a:defRPr sz="2025">
          <a:solidFill>
            <a:srgbClr val="D15700"/>
          </a:solidFill>
          <a:latin typeface="Myriad Web Pro" pitchFamily="34" charset="0"/>
        </a:defRPr>
      </a:lvl6pPr>
      <a:lvl7pPr marL="764118" algn="l" rtl="0" fontAlgn="base">
        <a:spcBef>
          <a:spcPct val="0"/>
        </a:spcBef>
        <a:spcAft>
          <a:spcPct val="0"/>
        </a:spcAft>
        <a:defRPr sz="2025">
          <a:solidFill>
            <a:srgbClr val="D15700"/>
          </a:solidFill>
          <a:latin typeface="Myriad Web Pro" pitchFamily="34" charset="0"/>
        </a:defRPr>
      </a:lvl7pPr>
      <a:lvl8pPr marL="1146178" algn="l" rtl="0" fontAlgn="base">
        <a:spcBef>
          <a:spcPct val="0"/>
        </a:spcBef>
        <a:spcAft>
          <a:spcPct val="0"/>
        </a:spcAft>
        <a:defRPr sz="2025">
          <a:solidFill>
            <a:srgbClr val="D15700"/>
          </a:solidFill>
          <a:latin typeface="Myriad Web Pro" pitchFamily="34" charset="0"/>
        </a:defRPr>
      </a:lvl8pPr>
      <a:lvl9pPr marL="1528237" algn="l" rtl="0" fontAlgn="base">
        <a:spcBef>
          <a:spcPct val="0"/>
        </a:spcBef>
        <a:spcAft>
          <a:spcPct val="0"/>
        </a:spcAft>
        <a:defRPr sz="2025">
          <a:solidFill>
            <a:srgbClr val="D15700"/>
          </a:solidFill>
          <a:latin typeface="Myriad Web Pro" pitchFamily="34" charset="0"/>
        </a:defRPr>
      </a:lvl9pPr>
    </p:titleStyle>
    <p:bodyStyle>
      <a:lvl1pPr marL="286544" indent="-286544" algn="l" rtl="0" eaLnBrk="0" fontAlgn="base" hangingPunct="0">
        <a:lnSpc>
          <a:spcPct val="110000"/>
        </a:lnSpc>
        <a:spcBef>
          <a:spcPct val="0"/>
        </a:spcBef>
        <a:spcAft>
          <a:spcPts val="1505"/>
        </a:spcAft>
        <a:buClr>
          <a:srgbClr val="4E8ABE"/>
        </a:buClr>
        <a:buFont typeface="Wingdings" pitchFamily="2" charset="2"/>
        <a:buChar char="§"/>
        <a:defRPr sz="1200" kern="1200">
          <a:solidFill>
            <a:schemeClr val="tx1"/>
          </a:solidFill>
          <a:latin typeface="+mn-lt"/>
          <a:ea typeface="+mn-ea"/>
          <a:cs typeface="Arial" pitchFamily="34" charset="0"/>
        </a:defRPr>
      </a:lvl1pPr>
      <a:lvl2pPr marL="620846" indent="-238787"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2pPr>
      <a:lvl3pPr marL="955148"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3pPr>
      <a:lvl4pPr marL="1337207" indent="-191030" algn="l" rtl="0" eaLnBrk="0" fontAlgn="base" hangingPunct="0">
        <a:lnSpc>
          <a:spcPct val="110000"/>
        </a:lnSpc>
        <a:spcBef>
          <a:spcPct val="0"/>
        </a:spcBef>
        <a:spcAft>
          <a:spcPts val="1505"/>
        </a:spcAft>
        <a:buClr>
          <a:srgbClr val="4E8ABE"/>
        </a:buClr>
        <a:buFont typeface="Wingdings" pitchFamily="2" charset="2"/>
        <a:buChar char="w"/>
        <a:defRPr sz="1200" kern="1200">
          <a:solidFill>
            <a:schemeClr val="tx1"/>
          </a:solidFill>
          <a:latin typeface="+mn-lt"/>
          <a:ea typeface="+mn-ea"/>
          <a:cs typeface="Arial" pitchFamily="34" charset="0"/>
        </a:defRPr>
      </a:lvl4pPr>
      <a:lvl5pPr marL="1719266"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5pPr>
      <a:lvl6pPr marL="210132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8338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65444"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47503"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5" algn="l" defTabSz="764118" rtl="0" eaLnBrk="1" latinLnBrk="0" hangingPunct="1">
        <a:defRPr sz="1500" kern="1200">
          <a:solidFill>
            <a:schemeClr val="tx1"/>
          </a:solidFill>
          <a:latin typeface="+mn-lt"/>
          <a:ea typeface="+mn-ea"/>
          <a:cs typeface="+mn-cs"/>
        </a:defRPr>
      </a:lvl8pPr>
      <a:lvl9pPr marL="3056474" algn="l" defTabSz="764118"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6"/>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250832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ftr="0" dt="0"/>
  <p:txStyles>
    <p:titleStyle>
      <a:lvl1pPr algn="l" rtl="0" eaLnBrk="0" fontAlgn="base" hangingPunct="0">
        <a:spcBef>
          <a:spcPct val="0"/>
        </a:spcBef>
        <a:spcAft>
          <a:spcPct val="0"/>
        </a:spcAft>
        <a:defRPr sz="2025"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025">
          <a:solidFill>
            <a:schemeClr val="tx2"/>
          </a:solidFill>
          <a:latin typeface="Arial" charset="0"/>
          <a:cs typeface="Arial" charset="0"/>
        </a:defRPr>
      </a:lvl2pPr>
      <a:lvl3pPr algn="l" rtl="0" eaLnBrk="0" fontAlgn="base" hangingPunct="0">
        <a:spcBef>
          <a:spcPct val="0"/>
        </a:spcBef>
        <a:spcAft>
          <a:spcPct val="0"/>
        </a:spcAft>
        <a:defRPr sz="2025">
          <a:solidFill>
            <a:schemeClr val="tx2"/>
          </a:solidFill>
          <a:latin typeface="Arial" charset="0"/>
          <a:cs typeface="Arial" charset="0"/>
        </a:defRPr>
      </a:lvl3pPr>
      <a:lvl4pPr algn="l" rtl="0" eaLnBrk="0" fontAlgn="base" hangingPunct="0">
        <a:spcBef>
          <a:spcPct val="0"/>
        </a:spcBef>
        <a:spcAft>
          <a:spcPct val="0"/>
        </a:spcAft>
        <a:defRPr sz="2025">
          <a:solidFill>
            <a:schemeClr val="tx2"/>
          </a:solidFill>
          <a:latin typeface="Arial" charset="0"/>
          <a:cs typeface="Arial" charset="0"/>
        </a:defRPr>
      </a:lvl4pPr>
      <a:lvl5pPr algn="l" rtl="0" eaLnBrk="0" fontAlgn="base" hangingPunct="0">
        <a:spcBef>
          <a:spcPct val="0"/>
        </a:spcBef>
        <a:spcAft>
          <a:spcPct val="0"/>
        </a:spcAft>
        <a:defRPr sz="2025">
          <a:solidFill>
            <a:schemeClr val="tx2"/>
          </a:solidFill>
          <a:latin typeface="Arial" charset="0"/>
          <a:cs typeface="Arial" charset="0"/>
        </a:defRPr>
      </a:lvl5pPr>
      <a:lvl6pPr marL="382059" algn="l" rtl="0" fontAlgn="base">
        <a:spcBef>
          <a:spcPct val="0"/>
        </a:spcBef>
        <a:spcAft>
          <a:spcPct val="0"/>
        </a:spcAft>
        <a:defRPr sz="2025">
          <a:solidFill>
            <a:srgbClr val="D15700"/>
          </a:solidFill>
          <a:latin typeface="Myriad Web Pro" pitchFamily="34" charset="0"/>
        </a:defRPr>
      </a:lvl6pPr>
      <a:lvl7pPr marL="764118" algn="l" rtl="0" fontAlgn="base">
        <a:spcBef>
          <a:spcPct val="0"/>
        </a:spcBef>
        <a:spcAft>
          <a:spcPct val="0"/>
        </a:spcAft>
        <a:defRPr sz="2025">
          <a:solidFill>
            <a:srgbClr val="D15700"/>
          </a:solidFill>
          <a:latin typeface="Myriad Web Pro" pitchFamily="34" charset="0"/>
        </a:defRPr>
      </a:lvl7pPr>
      <a:lvl8pPr marL="1146178" algn="l" rtl="0" fontAlgn="base">
        <a:spcBef>
          <a:spcPct val="0"/>
        </a:spcBef>
        <a:spcAft>
          <a:spcPct val="0"/>
        </a:spcAft>
        <a:defRPr sz="2025">
          <a:solidFill>
            <a:srgbClr val="D15700"/>
          </a:solidFill>
          <a:latin typeface="Myriad Web Pro" pitchFamily="34" charset="0"/>
        </a:defRPr>
      </a:lvl8pPr>
      <a:lvl9pPr marL="1528237" algn="l" rtl="0" fontAlgn="base">
        <a:spcBef>
          <a:spcPct val="0"/>
        </a:spcBef>
        <a:spcAft>
          <a:spcPct val="0"/>
        </a:spcAft>
        <a:defRPr sz="2025">
          <a:solidFill>
            <a:srgbClr val="D15700"/>
          </a:solidFill>
          <a:latin typeface="Myriad Web Pro" pitchFamily="34" charset="0"/>
        </a:defRPr>
      </a:lvl9pPr>
    </p:titleStyle>
    <p:bodyStyle>
      <a:lvl1pPr marL="286544" indent="-286544" algn="l" rtl="0" eaLnBrk="0" fontAlgn="base" hangingPunct="0">
        <a:lnSpc>
          <a:spcPct val="110000"/>
        </a:lnSpc>
        <a:spcBef>
          <a:spcPct val="0"/>
        </a:spcBef>
        <a:spcAft>
          <a:spcPts val="1505"/>
        </a:spcAft>
        <a:buClr>
          <a:srgbClr val="4E8ABE"/>
        </a:buClr>
        <a:buFont typeface="Wingdings" pitchFamily="2" charset="2"/>
        <a:buChar char="§"/>
        <a:defRPr sz="1200" kern="1200">
          <a:solidFill>
            <a:schemeClr val="tx1"/>
          </a:solidFill>
          <a:latin typeface="+mn-lt"/>
          <a:ea typeface="+mn-ea"/>
          <a:cs typeface="Arial" pitchFamily="34" charset="0"/>
        </a:defRPr>
      </a:lvl1pPr>
      <a:lvl2pPr marL="620846" indent="-238787"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2pPr>
      <a:lvl3pPr marL="955148"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3pPr>
      <a:lvl4pPr marL="1337207" indent="-191030" algn="l" rtl="0" eaLnBrk="0" fontAlgn="base" hangingPunct="0">
        <a:lnSpc>
          <a:spcPct val="110000"/>
        </a:lnSpc>
        <a:spcBef>
          <a:spcPct val="0"/>
        </a:spcBef>
        <a:spcAft>
          <a:spcPts val="1505"/>
        </a:spcAft>
        <a:buClr>
          <a:srgbClr val="4E8ABE"/>
        </a:buClr>
        <a:buFont typeface="Wingdings" pitchFamily="2" charset="2"/>
        <a:buChar char="w"/>
        <a:defRPr sz="1200" kern="1200">
          <a:solidFill>
            <a:schemeClr val="tx1"/>
          </a:solidFill>
          <a:latin typeface="+mn-lt"/>
          <a:ea typeface="+mn-ea"/>
          <a:cs typeface="Arial" pitchFamily="34" charset="0"/>
        </a:defRPr>
      </a:lvl4pPr>
      <a:lvl5pPr marL="1719266" indent="-191030" algn="l" rtl="0" eaLnBrk="0" fontAlgn="base" hangingPunct="0">
        <a:lnSpc>
          <a:spcPct val="110000"/>
        </a:lnSpc>
        <a:spcBef>
          <a:spcPct val="0"/>
        </a:spcBef>
        <a:spcAft>
          <a:spcPts val="1505"/>
        </a:spcAft>
        <a:buClr>
          <a:srgbClr val="4E8ABE"/>
        </a:buClr>
        <a:buFont typeface="Arial" charset="0"/>
        <a:buChar char="»"/>
        <a:defRPr sz="1200" kern="1200">
          <a:solidFill>
            <a:schemeClr val="tx1"/>
          </a:solidFill>
          <a:latin typeface="+mn-lt"/>
          <a:ea typeface="+mn-ea"/>
          <a:cs typeface="Arial" pitchFamily="34" charset="0"/>
        </a:defRPr>
      </a:lvl5pPr>
      <a:lvl6pPr marL="210132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8338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65444"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47503"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5" algn="l" defTabSz="764118" rtl="0" eaLnBrk="1" latinLnBrk="0" hangingPunct="1">
        <a:defRPr sz="1500" kern="1200">
          <a:solidFill>
            <a:schemeClr val="tx1"/>
          </a:solidFill>
          <a:latin typeface="+mn-lt"/>
          <a:ea typeface="+mn-ea"/>
          <a:cs typeface="+mn-cs"/>
        </a:defRPr>
      </a:lvl8pPr>
      <a:lvl9pPr marL="3056474" algn="l" defTabSz="764118"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469585"/>
            <a:ext cx="9326880" cy="852805"/>
          </a:xfrm>
          <a:prstGeom prst="rect">
            <a:avLst/>
          </a:prstGeom>
        </p:spPr>
        <p:txBody>
          <a:bodyPr vert="horz" wrap="square" lIns="101882" tIns="50941" rIns="101882" bIns="50941"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18160" y="1586865"/>
            <a:ext cx="9326880" cy="53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8479484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hf hdr="0" ftr="0" dt="0"/>
  <p:txStyles>
    <p:titleStyle>
      <a:lvl1pPr algn="l" rtl="0" eaLnBrk="0" fontAlgn="base" hangingPunct="0">
        <a:spcBef>
          <a:spcPct val="0"/>
        </a:spcBef>
        <a:spcAft>
          <a:spcPct val="0"/>
        </a:spcAft>
        <a:defRPr sz="2700" b="1" kern="1200" cap="small" baseline="0">
          <a:solidFill>
            <a:schemeClr val="tx2"/>
          </a:solidFill>
          <a:latin typeface="Myriad Web Pro" panose="020B0503030403020204" pitchFamily="34" charset="0"/>
          <a:ea typeface="+mj-ea"/>
          <a:cs typeface="Arial" pitchFamily="34" charset="0"/>
        </a:defRPr>
      </a:lvl1pPr>
      <a:lvl2pPr algn="l" rtl="0" eaLnBrk="0" fontAlgn="base" hangingPunct="0">
        <a:spcBef>
          <a:spcPct val="0"/>
        </a:spcBef>
        <a:spcAft>
          <a:spcPct val="0"/>
        </a:spcAft>
        <a:defRPr sz="2700">
          <a:solidFill>
            <a:schemeClr val="tx2"/>
          </a:solidFill>
          <a:latin typeface="Arial" charset="0"/>
          <a:cs typeface="Arial" charset="0"/>
        </a:defRPr>
      </a:lvl2pPr>
      <a:lvl3pPr algn="l" rtl="0" eaLnBrk="0" fontAlgn="base" hangingPunct="0">
        <a:spcBef>
          <a:spcPct val="0"/>
        </a:spcBef>
        <a:spcAft>
          <a:spcPct val="0"/>
        </a:spcAft>
        <a:defRPr sz="2700">
          <a:solidFill>
            <a:schemeClr val="tx2"/>
          </a:solidFill>
          <a:latin typeface="Arial" charset="0"/>
          <a:cs typeface="Arial" charset="0"/>
        </a:defRPr>
      </a:lvl3pPr>
      <a:lvl4pPr algn="l" rtl="0" eaLnBrk="0" fontAlgn="base" hangingPunct="0">
        <a:spcBef>
          <a:spcPct val="0"/>
        </a:spcBef>
        <a:spcAft>
          <a:spcPct val="0"/>
        </a:spcAft>
        <a:defRPr sz="2700">
          <a:solidFill>
            <a:schemeClr val="tx2"/>
          </a:solidFill>
          <a:latin typeface="Arial" charset="0"/>
          <a:cs typeface="Arial" charset="0"/>
        </a:defRPr>
      </a:lvl4pPr>
      <a:lvl5pPr algn="l" rtl="0" eaLnBrk="0" fontAlgn="base" hangingPunct="0">
        <a:spcBef>
          <a:spcPct val="0"/>
        </a:spcBef>
        <a:spcAft>
          <a:spcPct val="0"/>
        </a:spcAft>
        <a:defRPr sz="2700">
          <a:solidFill>
            <a:schemeClr val="tx2"/>
          </a:solidFill>
          <a:latin typeface="Arial" charset="0"/>
          <a:cs typeface="Arial" charset="0"/>
        </a:defRPr>
      </a:lvl5pPr>
      <a:lvl6pPr marL="509412" algn="l" rtl="0" fontAlgn="base">
        <a:spcBef>
          <a:spcPct val="0"/>
        </a:spcBef>
        <a:spcAft>
          <a:spcPct val="0"/>
        </a:spcAft>
        <a:defRPr sz="2700">
          <a:solidFill>
            <a:srgbClr val="D15700"/>
          </a:solidFill>
          <a:latin typeface="Myriad Web Pro" pitchFamily="34" charset="0"/>
        </a:defRPr>
      </a:lvl6pPr>
      <a:lvl7pPr marL="1018824" algn="l" rtl="0" fontAlgn="base">
        <a:spcBef>
          <a:spcPct val="0"/>
        </a:spcBef>
        <a:spcAft>
          <a:spcPct val="0"/>
        </a:spcAft>
        <a:defRPr sz="2700">
          <a:solidFill>
            <a:srgbClr val="D15700"/>
          </a:solidFill>
          <a:latin typeface="Myriad Web Pro" pitchFamily="34" charset="0"/>
        </a:defRPr>
      </a:lvl7pPr>
      <a:lvl8pPr marL="1528237" algn="l" rtl="0" fontAlgn="base">
        <a:spcBef>
          <a:spcPct val="0"/>
        </a:spcBef>
        <a:spcAft>
          <a:spcPct val="0"/>
        </a:spcAft>
        <a:defRPr sz="2700">
          <a:solidFill>
            <a:srgbClr val="D15700"/>
          </a:solidFill>
          <a:latin typeface="Myriad Web Pro" pitchFamily="34" charset="0"/>
        </a:defRPr>
      </a:lvl8pPr>
      <a:lvl9pPr marL="2037649" algn="l" rtl="0" fontAlgn="base">
        <a:spcBef>
          <a:spcPct val="0"/>
        </a:spcBef>
        <a:spcAft>
          <a:spcPct val="0"/>
        </a:spcAft>
        <a:defRPr sz="2700">
          <a:solidFill>
            <a:srgbClr val="D15700"/>
          </a:solidFill>
          <a:latin typeface="Myriad Web Pro" pitchFamily="34" charset="0"/>
        </a:defRPr>
      </a:lvl9pPr>
    </p:titleStyle>
    <p:bodyStyle>
      <a:lvl1pPr marL="382059" indent="-382059" algn="l" rtl="0" eaLnBrk="0" fontAlgn="base" hangingPunct="0">
        <a:lnSpc>
          <a:spcPct val="110000"/>
        </a:lnSpc>
        <a:spcBef>
          <a:spcPct val="0"/>
        </a:spcBef>
        <a:spcAft>
          <a:spcPts val="2006"/>
        </a:spcAft>
        <a:buClr>
          <a:srgbClr val="4E8ABE"/>
        </a:buClr>
        <a:buFont typeface="Wingdings" pitchFamily="2" charset="2"/>
        <a:buChar char="§"/>
        <a:defRPr sz="1600" kern="1200">
          <a:solidFill>
            <a:schemeClr val="tx1"/>
          </a:solidFill>
          <a:latin typeface="+mn-lt"/>
          <a:ea typeface="+mn-ea"/>
          <a:cs typeface="Arial" pitchFamily="34" charset="0"/>
        </a:defRPr>
      </a:lvl1pPr>
      <a:lvl2pPr marL="827795" indent="-318383"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2pPr>
      <a:lvl3pPr marL="1273531" indent="-254706"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3pPr>
      <a:lvl4pPr marL="1782943" indent="-254706" algn="l" rtl="0" eaLnBrk="0" fontAlgn="base" hangingPunct="0">
        <a:lnSpc>
          <a:spcPct val="110000"/>
        </a:lnSpc>
        <a:spcBef>
          <a:spcPct val="0"/>
        </a:spcBef>
        <a:spcAft>
          <a:spcPts val="2006"/>
        </a:spcAft>
        <a:buClr>
          <a:srgbClr val="4E8ABE"/>
        </a:buClr>
        <a:buFont typeface="Wingdings" pitchFamily="2" charset="2"/>
        <a:buChar char="w"/>
        <a:defRPr sz="1600" kern="1200">
          <a:solidFill>
            <a:schemeClr val="tx1"/>
          </a:solidFill>
          <a:latin typeface="+mn-lt"/>
          <a:ea typeface="+mn-ea"/>
          <a:cs typeface="Arial" pitchFamily="34" charset="0"/>
        </a:defRPr>
      </a:lvl4pPr>
      <a:lvl5pPr marL="2292355" indent="-254706" algn="l" rtl="0" eaLnBrk="0" fontAlgn="base" hangingPunct="0">
        <a:lnSpc>
          <a:spcPct val="110000"/>
        </a:lnSpc>
        <a:spcBef>
          <a:spcPct val="0"/>
        </a:spcBef>
        <a:spcAft>
          <a:spcPts val="2006"/>
        </a:spcAft>
        <a:buClr>
          <a:srgbClr val="4E8ABE"/>
        </a:buClr>
        <a:buFont typeface="Arial" charset="0"/>
        <a:buChar char="»"/>
        <a:defRPr sz="1600" kern="1200">
          <a:solidFill>
            <a:schemeClr val="tx1"/>
          </a:solidFill>
          <a:latin typeface="+mn-lt"/>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ericansforthearts.org/"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hyperlink" Target="https://givingusa.org/" TargetMode="External"/><Relationship Id="rId4" Type="http://schemas.openxmlformats.org/officeDocument/2006/relationships/hyperlink" Target="https://www.aam-u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10363200" cy="1386915"/>
          </a:xfrm>
        </p:spPr>
        <p:txBody>
          <a:bodyPr>
            <a:noAutofit/>
          </a:bodyPr>
          <a:lstStyle/>
          <a:p>
            <a:pPr algn="ctr">
              <a:lnSpc>
                <a:spcPct val="150000"/>
              </a:lnSpc>
            </a:pPr>
            <a:r>
              <a:rPr lang="en-US" sz="4800" cap="all" dirty="0">
                <a:solidFill>
                  <a:schemeClr val="tx2">
                    <a:lumMod val="50000"/>
                  </a:schemeClr>
                </a:solidFill>
              </a:rPr>
              <a:t>Welcome!</a:t>
            </a:r>
            <a:r>
              <a:rPr lang="en-US" sz="4800" dirty="0">
                <a:solidFill>
                  <a:schemeClr val="tx2">
                    <a:lumMod val="50000"/>
                  </a:schemeClr>
                </a:solidFill>
              </a:rPr>
              <a:t/>
            </a:r>
            <a:br>
              <a:rPr lang="en-US" sz="4800" dirty="0">
                <a:solidFill>
                  <a:schemeClr val="tx2">
                    <a:lumMod val="50000"/>
                  </a:schemeClr>
                </a:solidFill>
              </a:rPr>
            </a:br>
            <a:r>
              <a:rPr lang="en-US" sz="2800" b="0" cap="none" dirty="0">
                <a:solidFill>
                  <a:schemeClr val="tx2">
                    <a:lumMod val="50000"/>
                  </a:schemeClr>
                </a:solidFill>
              </a:rPr>
              <a:t>Please wait for the host to start the session.</a:t>
            </a:r>
          </a:p>
        </p:txBody>
      </p:sp>
      <p:sp>
        <p:nvSpPr>
          <p:cNvPr id="5" name="Text Placeholder 4"/>
          <p:cNvSpPr>
            <a:spLocks noGrp="1"/>
          </p:cNvSpPr>
          <p:nvPr>
            <p:ph type="body" sz="quarter" idx="4294967295"/>
          </p:nvPr>
        </p:nvSpPr>
        <p:spPr>
          <a:xfrm>
            <a:off x="7696200" y="3659187"/>
            <a:ext cx="2278062" cy="1370013"/>
          </a:xfrm>
        </p:spPr>
        <p:txBody>
          <a:bodyPr anchor="ctr"/>
          <a:lstStyle/>
          <a:p>
            <a:pPr marL="0" indent="0" algn="ctr">
              <a:buNone/>
            </a:pPr>
            <a:r>
              <a:rPr lang="en-US" sz="1800" dirty="0" smtClean="0">
                <a:solidFill>
                  <a:schemeClr val="bg1"/>
                </a:solidFill>
              </a:rPr>
              <a:t>January 15, 2020</a:t>
            </a:r>
            <a:endParaRPr lang="en-US" sz="1800" dirty="0">
              <a:solidFill>
                <a:schemeClr val="bg1"/>
              </a:solidFill>
            </a:endParaRPr>
          </a:p>
        </p:txBody>
      </p:sp>
      <p:sp>
        <p:nvSpPr>
          <p:cNvPr id="7" name="Title 1">
            <a:extLst>
              <a:ext uri="{FF2B5EF4-FFF2-40B4-BE49-F238E27FC236}">
                <a16:creationId xmlns:a16="http://schemas.microsoft.com/office/drawing/2014/main" id="{4911F844-91A8-43A9-AFA1-67E49383EC69}"/>
              </a:ext>
            </a:extLst>
          </p:cNvPr>
          <p:cNvSpPr txBox="1">
            <a:spLocks/>
          </p:cNvSpPr>
          <p:nvPr/>
        </p:nvSpPr>
        <p:spPr>
          <a:xfrm>
            <a:off x="0" y="3581400"/>
            <a:ext cx="6858000" cy="1498009"/>
          </a:xfrm>
          <a:prstGeom prst="rect">
            <a:avLst/>
          </a:prstGeom>
        </p:spPr>
        <p:txBody>
          <a:bodyPr vert="horz" wrap="square" lIns="101882" tIns="50941" rIns="101882" bIns="50941" numCol="1" anchor="ctr" anchorCtr="0" compatLnSpc="1">
            <a:prstTxWarp prst="textNoShape">
              <a:avLst/>
            </a:prstTxWarp>
            <a:noAutofit/>
          </a:bodyPr>
          <a:lstStyle>
            <a:lvl1pPr algn="r" rtl="0" eaLnBrk="0" fontAlgn="base" hangingPunct="0">
              <a:lnSpc>
                <a:spcPct val="100000"/>
              </a:lnSpc>
              <a:spcBef>
                <a:spcPct val="0"/>
              </a:spcBef>
              <a:spcAft>
                <a:spcPts val="0"/>
              </a:spcAft>
              <a:defRPr sz="3375" b="1" kern="1200" cap="small" baseline="0">
                <a:solidFill>
                  <a:schemeClr val="bg1"/>
                </a:solidFill>
                <a:latin typeface="+mn-lt"/>
                <a:ea typeface="+mj-ea"/>
                <a:cs typeface="Arial" pitchFamily="34" charset="0"/>
              </a:defRPr>
            </a:lvl1pPr>
            <a:lvl2pPr algn="l" rtl="0" eaLnBrk="0" fontAlgn="base" hangingPunct="0">
              <a:spcBef>
                <a:spcPct val="0"/>
              </a:spcBef>
              <a:spcAft>
                <a:spcPct val="0"/>
              </a:spcAft>
              <a:defRPr sz="2025">
                <a:solidFill>
                  <a:schemeClr val="tx2"/>
                </a:solidFill>
                <a:latin typeface="Arial" charset="0"/>
                <a:cs typeface="Arial" charset="0"/>
              </a:defRPr>
            </a:lvl2pPr>
            <a:lvl3pPr algn="l" rtl="0" eaLnBrk="0" fontAlgn="base" hangingPunct="0">
              <a:spcBef>
                <a:spcPct val="0"/>
              </a:spcBef>
              <a:spcAft>
                <a:spcPct val="0"/>
              </a:spcAft>
              <a:defRPr sz="2025">
                <a:solidFill>
                  <a:schemeClr val="tx2"/>
                </a:solidFill>
                <a:latin typeface="Arial" charset="0"/>
                <a:cs typeface="Arial" charset="0"/>
              </a:defRPr>
            </a:lvl3pPr>
            <a:lvl4pPr algn="l" rtl="0" eaLnBrk="0" fontAlgn="base" hangingPunct="0">
              <a:spcBef>
                <a:spcPct val="0"/>
              </a:spcBef>
              <a:spcAft>
                <a:spcPct val="0"/>
              </a:spcAft>
              <a:defRPr sz="2025">
                <a:solidFill>
                  <a:schemeClr val="tx2"/>
                </a:solidFill>
                <a:latin typeface="Arial" charset="0"/>
                <a:cs typeface="Arial" charset="0"/>
              </a:defRPr>
            </a:lvl4pPr>
            <a:lvl5pPr algn="l" rtl="0" eaLnBrk="0" fontAlgn="base" hangingPunct="0">
              <a:spcBef>
                <a:spcPct val="0"/>
              </a:spcBef>
              <a:spcAft>
                <a:spcPct val="0"/>
              </a:spcAft>
              <a:defRPr sz="2025">
                <a:solidFill>
                  <a:schemeClr val="tx2"/>
                </a:solidFill>
                <a:latin typeface="Arial" charset="0"/>
                <a:cs typeface="Arial" charset="0"/>
              </a:defRPr>
            </a:lvl5pPr>
            <a:lvl6pPr marL="382059" algn="l" rtl="0" fontAlgn="base">
              <a:spcBef>
                <a:spcPct val="0"/>
              </a:spcBef>
              <a:spcAft>
                <a:spcPct val="0"/>
              </a:spcAft>
              <a:defRPr sz="2025">
                <a:solidFill>
                  <a:srgbClr val="D15700"/>
                </a:solidFill>
                <a:latin typeface="Myriad Web Pro" pitchFamily="34" charset="0"/>
              </a:defRPr>
            </a:lvl6pPr>
            <a:lvl7pPr marL="764118" algn="l" rtl="0" fontAlgn="base">
              <a:spcBef>
                <a:spcPct val="0"/>
              </a:spcBef>
              <a:spcAft>
                <a:spcPct val="0"/>
              </a:spcAft>
              <a:defRPr sz="2025">
                <a:solidFill>
                  <a:srgbClr val="D15700"/>
                </a:solidFill>
                <a:latin typeface="Myriad Web Pro" pitchFamily="34" charset="0"/>
              </a:defRPr>
            </a:lvl7pPr>
            <a:lvl8pPr marL="1146178" algn="l" rtl="0" fontAlgn="base">
              <a:spcBef>
                <a:spcPct val="0"/>
              </a:spcBef>
              <a:spcAft>
                <a:spcPct val="0"/>
              </a:spcAft>
              <a:defRPr sz="2025">
                <a:solidFill>
                  <a:srgbClr val="D15700"/>
                </a:solidFill>
                <a:latin typeface="Myriad Web Pro" pitchFamily="34" charset="0"/>
              </a:defRPr>
            </a:lvl8pPr>
            <a:lvl9pPr marL="1528237" algn="l" rtl="0" fontAlgn="base">
              <a:spcBef>
                <a:spcPct val="0"/>
              </a:spcBef>
              <a:spcAft>
                <a:spcPct val="0"/>
              </a:spcAft>
              <a:defRPr sz="2025">
                <a:solidFill>
                  <a:srgbClr val="D15700"/>
                </a:solidFill>
                <a:latin typeface="Myriad Web Pro" pitchFamily="34" charset="0"/>
              </a:defRPr>
            </a:lvl9pPr>
          </a:lstStyle>
          <a:p>
            <a:pPr algn="ctr"/>
            <a:r>
              <a:rPr lang="en-US" sz="2400" cap="none" dirty="0"/>
              <a:t>Making the Case for Cultural Institutions:  </a:t>
            </a:r>
          </a:p>
          <a:p>
            <a:pPr algn="ctr"/>
            <a:r>
              <a:rPr lang="en-US" sz="2400" cap="none" dirty="0"/>
              <a:t>the Core Argument for Support</a:t>
            </a:r>
          </a:p>
        </p:txBody>
      </p:sp>
      <p:sp>
        <p:nvSpPr>
          <p:cNvPr id="8" name="Rectangle 7">
            <a:extLst>
              <a:ext uri="{FF2B5EF4-FFF2-40B4-BE49-F238E27FC236}">
                <a16:creationId xmlns:a16="http://schemas.microsoft.com/office/drawing/2014/main" id="{E87CA71D-57BC-42F0-9DBB-831C06F9F927}"/>
              </a:ext>
            </a:extLst>
          </p:cNvPr>
          <p:cNvSpPr/>
          <p:nvPr/>
        </p:nvSpPr>
        <p:spPr>
          <a:xfrm>
            <a:off x="2209800" y="6172200"/>
            <a:ext cx="2819400" cy="954107"/>
          </a:xfrm>
          <a:prstGeom prst="rect">
            <a:avLst/>
          </a:prstGeom>
        </p:spPr>
        <p:txBody>
          <a:bodyPr wrap="square">
            <a:spAutoFit/>
          </a:bodyPr>
          <a:lstStyle/>
          <a:p>
            <a:pPr algn="ctr"/>
            <a:r>
              <a:rPr lang="en-US" b="1" dirty="0">
                <a:solidFill>
                  <a:srgbClr val="FFFFFF"/>
                </a:solidFill>
                <a:ea typeface="+mj-ea"/>
                <a:cs typeface="Arial" pitchFamily="34" charset="0"/>
              </a:rPr>
              <a:t>Chris Begley</a:t>
            </a:r>
          </a:p>
          <a:p>
            <a:pPr algn="ctr"/>
            <a:r>
              <a:rPr lang="en-US" sz="1800" dirty="0">
                <a:solidFill>
                  <a:srgbClr val="FFFFFF"/>
                </a:solidFill>
                <a:ea typeface="+mj-ea"/>
                <a:cs typeface="Arial" pitchFamily="34" charset="0"/>
              </a:rPr>
              <a:t>Senior Vice </a:t>
            </a:r>
            <a:r>
              <a:rPr lang="en-US" sz="1800" dirty="0" smtClean="0">
                <a:solidFill>
                  <a:srgbClr val="FFFFFF"/>
                </a:solidFill>
                <a:ea typeface="+mj-ea"/>
                <a:cs typeface="Arial" pitchFamily="34" charset="0"/>
              </a:rPr>
              <a:t>President</a:t>
            </a:r>
          </a:p>
          <a:p>
            <a:pPr algn="ctr"/>
            <a:r>
              <a:rPr lang="en-US" sz="1800" dirty="0" smtClean="0">
                <a:solidFill>
                  <a:srgbClr val="FFFFFF"/>
                </a:solidFill>
                <a:ea typeface="+mj-ea"/>
                <a:cs typeface="Arial" pitchFamily="34" charset="0"/>
              </a:rPr>
              <a:t>cbegley@grenzglier.com</a:t>
            </a:r>
            <a:endParaRPr lang="en-US" sz="1800" dirty="0">
              <a:solidFill>
                <a:srgbClr val="FFFFFF"/>
              </a:solidFill>
              <a:ea typeface="+mj-ea"/>
              <a:cs typeface="Arial" pitchFamily="34" charset="0"/>
            </a:endParaRPr>
          </a:p>
        </p:txBody>
      </p:sp>
    </p:spTree>
    <p:extLst>
      <p:ext uri="{BB962C8B-B14F-4D97-AF65-F5344CB8AC3E}">
        <p14:creationId xmlns:p14="http://schemas.microsoft.com/office/powerpoint/2010/main" val="217135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9525000" cy="685800"/>
          </a:xfrm>
        </p:spPr>
        <p:txBody>
          <a:bodyPr>
            <a:noAutofit/>
          </a:bodyPr>
          <a:lstStyle/>
          <a:p>
            <a:r>
              <a:rPr lang="en-US" sz="3200" spc="300" dirty="0"/>
              <a:t>Be Clear: Philanthropic Message Examples</a:t>
            </a:r>
            <a:r>
              <a:rPr lang="en-US" sz="3200" dirty="0"/>
              <a:t/>
            </a:r>
            <a:br>
              <a:rPr lang="en-US" sz="3200" dirty="0"/>
            </a:br>
            <a:r>
              <a:rPr lang="en-US" sz="3200" spc="300" dirty="0"/>
              <a:t> </a:t>
            </a:r>
          </a:p>
        </p:txBody>
      </p:sp>
      <p:sp>
        <p:nvSpPr>
          <p:cNvPr id="3" name="Content Placeholder 2"/>
          <p:cNvSpPr>
            <a:spLocks noGrp="1"/>
          </p:cNvSpPr>
          <p:nvPr>
            <p:ph idx="1"/>
          </p:nvPr>
        </p:nvSpPr>
        <p:spPr>
          <a:xfrm>
            <a:off x="762000" y="1524000"/>
            <a:ext cx="8839200" cy="4648200"/>
          </a:xfrm>
        </p:spPr>
        <p:txBody>
          <a:bodyPr/>
          <a:lstStyle/>
          <a:p>
            <a:pPr marL="0" indent="0" algn="ctr">
              <a:lnSpc>
                <a:spcPct val="150000"/>
              </a:lnSpc>
              <a:buNone/>
            </a:pPr>
            <a:endParaRPr lang="en-US" sz="2400" dirty="0"/>
          </a:p>
          <a:p>
            <a:pPr marL="0" indent="0" algn="ctr">
              <a:lnSpc>
                <a:spcPct val="150000"/>
              </a:lnSpc>
              <a:buNone/>
            </a:pPr>
            <a:r>
              <a:rPr lang="en-US" sz="2400" dirty="0"/>
              <a:t>“Open doors for the next generation.  A gift to the Art Institute of Chicago helps ensure </a:t>
            </a:r>
            <a:r>
              <a:rPr lang="en-US" sz="2400" b="1" dirty="0"/>
              <a:t>access</a:t>
            </a:r>
            <a:r>
              <a:rPr lang="en-US" sz="2400" dirty="0"/>
              <a:t> to the museum’s  ever-growing permanent collection, world-class exhibitions, and educational programs </a:t>
            </a:r>
            <a:r>
              <a:rPr lang="en-US" sz="2400" b="1" dirty="0"/>
              <a:t>for visitors of all ages  and backgrounds</a:t>
            </a:r>
            <a:r>
              <a:rPr lang="en-US" sz="2400" dirty="0"/>
              <a:t>.”</a:t>
            </a:r>
          </a:p>
          <a:p>
            <a:pPr marL="0" indent="0">
              <a:lnSpc>
                <a:spcPct val="150000"/>
              </a:lnSpc>
              <a:buNone/>
            </a:pPr>
            <a:r>
              <a:rPr lang="en-US" sz="2400" b="1" dirty="0"/>
              <a:t> </a:t>
            </a:r>
          </a:p>
          <a:p>
            <a:pPr marL="0" indent="0">
              <a:lnSpc>
                <a:spcPct val="150000"/>
              </a:lnSpc>
              <a:buNone/>
            </a:pPr>
            <a:endParaRPr lang="en-US" sz="2400" dirty="0"/>
          </a:p>
          <a:p>
            <a:pPr marL="0" indent="0">
              <a:lnSpc>
                <a:spcPct val="150000"/>
              </a:lnSpc>
              <a:buNone/>
            </a:pPr>
            <a:endParaRPr lang="en-US" sz="2400" dirty="0"/>
          </a:p>
          <a:p>
            <a:pPr marL="0" indent="0">
              <a:buNone/>
            </a:pPr>
            <a:endParaRPr lang="en-US" dirty="0"/>
          </a:p>
        </p:txBody>
      </p:sp>
    </p:spTree>
    <p:extLst>
      <p:ext uri="{BB962C8B-B14F-4D97-AF65-F5344CB8AC3E}">
        <p14:creationId xmlns:p14="http://schemas.microsoft.com/office/powerpoint/2010/main" val="11465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905000"/>
            <a:ext cx="8763000" cy="2862322"/>
          </a:xfrm>
          <a:prstGeom prst="rect">
            <a:avLst/>
          </a:prstGeom>
        </p:spPr>
        <p:txBody>
          <a:bodyPr wrap="square">
            <a:spAutoFit/>
          </a:bodyPr>
          <a:lstStyle/>
          <a:p>
            <a:pPr algn="ctr">
              <a:lnSpc>
                <a:spcPct val="150000"/>
              </a:lnSpc>
            </a:pPr>
            <a:r>
              <a:rPr lang="en-US" sz="2400" dirty="0" smtClean="0"/>
              <a:t>“When </a:t>
            </a:r>
            <a:r>
              <a:rPr lang="en-US" sz="2400" dirty="0"/>
              <a:t>you make a gift to the Taos Art Museum, every dollar goes straight to the preservation of the </a:t>
            </a:r>
            <a:r>
              <a:rPr lang="en-US" sz="2400" dirty="0" err="1"/>
              <a:t>Fechin</a:t>
            </a:r>
            <a:r>
              <a:rPr lang="en-US" sz="2400" dirty="0"/>
              <a:t> House and Studio, our nationally-recognized exhibitions, educational experiences, and beloved events. Through your donation, </a:t>
            </a:r>
            <a:r>
              <a:rPr lang="en-US" sz="2400" b="1" dirty="0"/>
              <a:t>you directly impact the visitors and artists who find inspiration here</a:t>
            </a:r>
            <a:r>
              <a:rPr lang="en-US" sz="2400" dirty="0" smtClean="0"/>
              <a:t>.”</a:t>
            </a:r>
            <a:endParaRPr lang="en-US" sz="2400" dirty="0"/>
          </a:p>
        </p:txBody>
      </p:sp>
      <p:sp>
        <p:nvSpPr>
          <p:cNvPr id="4" name="Rectangle 3"/>
          <p:cNvSpPr/>
          <p:nvPr/>
        </p:nvSpPr>
        <p:spPr>
          <a:xfrm>
            <a:off x="381000" y="609600"/>
            <a:ext cx="967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bwMode="auto">
          <a:xfrm>
            <a:off x="609600" y="762000"/>
            <a:ext cx="9182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191030" indent="-191030" algn="l" rtl="0" eaLnBrk="0" fontAlgn="base" hangingPunct="0">
              <a:lnSpc>
                <a:spcPct val="110000"/>
              </a:lnSpc>
              <a:spcBef>
                <a:spcPts val="0"/>
              </a:spcBef>
              <a:spcAft>
                <a:spcPts val="1505"/>
              </a:spcAft>
              <a:buClr>
                <a:srgbClr val="4E8ABE"/>
              </a:buClr>
              <a:buFont typeface="Wingdings" pitchFamily="2" charset="2"/>
              <a:buChar char="§"/>
              <a:defRPr sz="1200" kern="1200">
                <a:solidFill>
                  <a:schemeClr val="tx1"/>
                </a:solidFill>
                <a:latin typeface="+mn-lt"/>
                <a:ea typeface="+mn-ea"/>
                <a:cs typeface="Arial" pitchFamily="34" charset="0"/>
              </a:defRPr>
            </a:lvl1pPr>
            <a:lvl2pPr marL="480227" indent="-191030" algn="l" rtl="0" eaLnBrk="0" fontAlgn="base" hangingPunct="0">
              <a:lnSpc>
                <a:spcPct val="110000"/>
              </a:lnSpc>
              <a:spcBef>
                <a:spcPts val="0"/>
              </a:spcBef>
              <a:spcAft>
                <a:spcPts val="1505"/>
              </a:spcAft>
              <a:buClr>
                <a:srgbClr val="4E8ABE"/>
              </a:buClr>
              <a:buFont typeface="Arial" charset="0"/>
              <a:buChar char="–"/>
              <a:defRPr sz="1200" kern="1200">
                <a:solidFill>
                  <a:schemeClr val="tx1"/>
                </a:solidFill>
                <a:latin typeface="+mn-lt"/>
                <a:ea typeface="+mn-ea"/>
                <a:cs typeface="Arial" pitchFamily="34" charset="0"/>
              </a:defRPr>
            </a:lvl2pPr>
            <a:lvl3pPr marL="764118" indent="-191030" algn="l" rtl="0" eaLnBrk="0" fontAlgn="base" hangingPunct="0">
              <a:lnSpc>
                <a:spcPct val="110000"/>
              </a:lnSpc>
              <a:spcBef>
                <a:spcPts val="0"/>
              </a:spcBef>
              <a:spcAft>
                <a:spcPts val="1505"/>
              </a:spcAft>
              <a:buClr>
                <a:srgbClr val="4E8ABE"/>
              </a:buClr>
              <a:buFont typeface="Arial" charset="0"/>
              <a:buChar char="•"/>
              <a:defRPr sz="1200" kern="1200">
                <a:solidFill>
                  <a:schemeClr val="tx1"/>
                </a:solidFill>
                <a:latin typeface="+mn-lt"/>
                <a:ea typeface="+mn-ea"/>
                <a:cs typeface="Arial" pitchFamily="34" charset="0"/>
              </a:defRPr>
            </a:lvl3pPr>
            <a:lvl4pPr marL="1051990" indent="-191030" algn="l" rtl="0" eaLnBrk="0" fontAlgn="base" hangingPunct="0">
              <a:lnSpc>
                <a:spcPct val="110000"/>
              </a:lnSpc>
              <a:spcBef>
                <a:spcPts val="0"/>
              </a:spcBef>
              <a:spcAft>
                <a:spcPts val="1505"/>
              </a:spcAft>
              <a:buClr>
                <a:srgbClr val="4E8ABE"/>
              </a:buClr>
              <a:buFont typeface="Wingdings" pitchFamily="2" charset="2"/>
              <a:buChar char="w"/>
              <a:defRPr sz="1200" kern="1200">
                <a:solidFill>
                  <a:schemeClr val="tx1"/>
                </a:solidFill>
                <a:latin typeface="+mn-lt"/>
                <a:ea typeface="+mn-ea"/>
                <a:cs typeface="Arial" pitchFamily="34" charset="0"/>
              </a:defRPr>
            </a:lvl4pPr>
            <a:lvl5pPr marL="1337207" indent="-191030" algn="l" rtl="0" eaLnBrk="0" fontAlgn="base" hangingPunct="0">
              <a:lnSpc>
                <a:spcPct val="110000"/>
              </a:lnSpc>
              <a:spcBef>
                <a:spcPts val="0"/>
              </a:spcBef>
              <a:spcAft>
                <a:spcPts val="1505"/>
              </a:spcAft>
              <a:buClr>
                <a:srgbClr val="4E8ABE"/>
              </a:buClr>
              <a:buFont typeface="Arial" charset="0"/>
              <a:buChar char="»"/>
              <a:defRPr sz="1200" kern="1200">
                <a:solidFill>
                  <a:schemeClr val="tx1"/>
                </a:solidFill>
                <a:latin typeface="+mn-lt"/>
                <a:ea typeface="+mn-ea"/>
                <a:cs typeface="Arial" pitchFamily="34" charset="0"/>
              </a:defRPr>
            </a:lvl5pPr>
            <a:lvl6pPr marL="210132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83385"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65444"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47503" indent="-191030" algn="l" defTabSz="764118" rtl="0" eaLnBrk="1" latinLnBrk="0" hangingPunct="1">
              <a:spcBef>
                <a:spcPct val="20000"/>
              </a:spcBef>
              <a:buFont typeface="Arial" pitchFamily="34" charset="0"/>
              <a:buChar char="•"/>
              <a:defRPr sz="1650" kern="1200">
                <a:solidFill>
                  <a:schemeClr val="tx1"/>
                </a:solidFill>
                <a:latin typeface="+mn-lt"/>
                <a:ea typeface="+mn-ea"/>
                <a:cs typeface="+mn-cs"/>
              </a:defRPr>
            </a:lvl9pPr>
          </a:lstStyle>
          <a:p>
            <a:pPr marL="0" indent="0" defTabSz="914400">
              <a:lnSpc>
                <a:spcPct val="100000"/>
              </a:lnSpc>
              <a:buFont typeface="Wingdings" pitchFamily="2" charset="2"/>
              <a:buNone/>
            </a:pPr>
            <a:endParaRPr lang="en-US" sz="2400" dirty="0"/>
          </a:p>
        </p:txBody>
      </p:sp>
    </p:spTree>
    <p:extLst>
      <p:ext uri="{BB962C8B-B14F-4D97-AF65-F5344CB8AC3E}">
        <p14:creationId xmlns:p14="http://schemas.microsoft.com/office/powerpoint/2010/main" val="48194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474200" cy="838200"/>
          </a:xfrm>
        </p:spPr>
        <p:txBody>
          <a:bodyPr>
            <a:noAutofit/>
          </a:bodyPr>
          <a:lstStyle/>
          <a:p>
            <a:r>
              <a:rPr lang="en-GB" altLang="en-US" sz="3200" spc="300" dirty="0"/>
              <a:t>Key Elements of the Case Checklist</a:t>
            </a:r>
            <a:r>
              <a:rPr lang="en-US" sz="3200" dirty="0"/>
              <a:t/>
            </a:r>
            <a:br>
              <a:rPr lang="en-US" sz="3200" dirty="0"/>
            </a:br>
            <a:r>
              <a:rPr lang="en-US" sz="3200" spc="300" dirty="0"/>
              <a:t> </a:t>
            </a:r>
          </a:p>
        </p:txBody>
      </p:sp>
      <p:sp>
        <p:nvSpPr>
          <p:cNvPr id="3" name="Content Placeholder 2"/>
          <p:cNvSpPr>
            <a:spLocks noGrp="1"/>
          </p:cNvSpPr>
          <p:nvPr>
            <p:ph idx="1"/>
          </p:nvPr>
        </p:nvSpPr>
        <p:spPr>
          <a:xfrm>
            <a:off x="762000" y="1295400"/>
            <a:ext cx="8839200" cy="4648200"/>
          </a:xfrm>
        </p:spPr>
        <p:txBody>
          <a:bodyPr/>
          <a:lstStyle/>
          <a:p>
            <a:pPr marL="0" indent="0">
              <a:buNone/>
            </a:pPr>
            <a:r>
              <a:rPr lang="en-US" sz="2400" b="1" dirty="0"/>
              <a:t>The case articulates core messages </a:t>
            </a:r>
          </a:p>
          <a:p>
            <a:pPr lvl="1"/>
            <a:r>
              <a:rPr lang="en-US" sz="2400" dirty="0"/>
              <a:t>Who we are (mission and accomplishments)</a:t>
            </a:r>
          </a:p>
          <a:p>
            <a:pPr lvl="1"/>
            <a:r>
              <a:rPr lang="en-US" sz="2400" dirty="0"/>
              <a:t>Where we’re going (vision, aspirations; answers why now?)</a:t>
            </a:r>
          </a:p>
          <a:p>
            <a:pPr lvl="1"/>
            <a:r>
              <a:rPr lang="en-US" sz="2400" dirty="0"/>
              <a:t>What distinguishes us from others (key competencies)</a:t>
            </a:r>
          </a:p>
          <a:p>
            <a:pPr lvl="1"/>
            <a:r>
              <a:rPr lang="en-US" sz="2400" dirty="0"/>
              <a:t>Why our success is important, and to whom (impact)</a:t>
            </a:r>
          </a:p>
          <a:p>
            <a:pPr lvl="1"/>
            <a:r>
              <a:rPr lang="en-US" sz="2400" dirty="0"/>
              <a:t>What we need to achieve our aspirations (funding initiatives)</a:t>
            </a:r>
          </a:p>
          <a:p>
            <a:pPr lvl="1"/>
            <a:r>
              <a:rPr lang="en-US" sz="2400" dirty="0"/>
              <a:t>Why prospective donors should help advance our cause through financial support (connects your mission with donor values)</a:t>
            </a:r>
          </a:p>
          <a:p>
            <a:pPr lvl="1"/>
            <a:r>
              <a:rPr lang="en-US" sz="2400" dirty="0"/>
              <a:t>Functional details: steps, timeline, budget, leadership</a:t>
            </a:r>
          </a:p>
          <a:p>
            <a:pPr marL="0" indent="0">
              <a:lnSpc>
                <a:spcPct val="150000"/>
              </a:lnSpc>
              <a:buNone/>
            </a:pPr>
            <a:r>
              <a:rPr lang="en-US" sz="2400" b="1" dirty="0"/>
              <a:t> </a:t>
            </a:r>
          </a:p>
          <a:p>
            <a:pPr marL="0" indent="0">
              <a:lnSpc>
                <a:spcPct val="150000"/>
              </a:lnSpc>
              <a:buNone/>
            </a:pPr>
            <a:endParaRPr lang="en-US" sz="2400" dirty="0"/>
          </a:p>
          <a:p>
            <a:pPr marL="0" indent="0">
              <a:lnSpc>
                <a:spcPct val="150000"/>
              </a:lnSpc>
              <a:buNone/>
            </a:pPr>
            <a:endParaRPr lang="en-US" sz="2400" dirty="0"/>
          </a:p>
          <a:p>
            <a:pPr marL="0" indent="0">
              <a:buNone/>
            </a:pPr>
            <a:endParaRPr lang="en-US" dirty="0"/>
          </a:p>
        </p:txBody>
      </p:sp>
    </p:spTree>
    <p:extLst>
      <p:ext uri="{BB962C8B-B14F-4D97-AF65-F5344CB8AC3E}">
        <p14:creationId xmlns:p14="http://schemas.microsoft.com/office/powerpoint/2010/main" val="198853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9080" cy="932688"/>
          </a:xfrm>
        </p:spPr>
        <p:txBody>
          <a:bodyPr>
            <a:normAutofit/>
          </a:bodyPr>
          <a:lstStyle/>
          <a:p>
            <a:r>
              <a:rPr lang="en-US" sz="3200" spc="300" dirty="0"/>
              <a:t>Strategic Partnerships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5405" y="1036320"/>
            <a:ext cx="5142630" cy="5682912"/>
          </a:xfrm>
          <a:prstGeom prst="rect">
            <a:avLst/>
          </a:prstGeom>
        </p:spPr>
      </p:pic>
      <p:sp>
        <p:nvSpPr>
          <p:cNvPr id="10" name="Rectangle 9"/>
          <p:cNvSpPr/>
          <p:nvPr/>
        </p:nvSpPr>
        <p:spPr>
          <a:xfrm>
            <a:off x="5029201" y="6431280"/>
            <a:ext cx="2939518" cy="60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070779" y="4282244"/>
            <a:ext cx="1439056" cy="1122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43483" y="6438840"/>
            <a:ext cx="2310954" cy="400110"/>
          </a:xfrm>
          <a:prstGeom prst="rect">
            <a:avLst/>
          </a:prstGeom>
        </p:spPr>
        <p:txBody>
          <a:bodyPr wrap="none">
            <a:spAutoFit/>
          </a:bodyPr>
          <a:lstStyle/>
          <a:p>
            <a:r>
              <a:rPr lang="en-US" dirty="0"/>
              <a:t>Winning Proposition</a:t>
            </a:r>
          </a:p>
        </p:txBody>
      </p:sp>
      <p:sp>
        <p:nvSpPr>
          <p:cNvPr id="3" name="Rectangle 2">
            <a:extLst>
              <a:ext uri="{FF2B5EF4-FFF2-40B4-BE49-F238E27FC236}">
                <a16:creationId xmlns:a16="http://schemas.microsoft.com/office/drawing/2014/main" id="{5DEFB5FD-76C0-4767-8F59-11141B137A25}"/>
              </a:ext>
            </a:extLst>
          </p:cNvPr>
          <p:cNvSpPr/>
          <p:nvPr/>
        </p:nvSpPr>
        <p:spPr>
          <a:xfrm>
            <a:off x="510361" y="3339167"/>
            <a:ext cx="3444047" cy="1077218"/>
          </a:xfrm>
          <a:prstGeom prst="rect">
            <a:avLst/>
          </a:prstGeom>
        </p:spPr>
        <p:txBody>
          <a:bodyPr wrap="square">
            <a:spAutoFit/>
          </a:bodyPr>
          <a:lstStyle/>
          <a:p>
            <a:pPr algn="ctr"/>
            <a:r>
              <a:rPr lang="en-US" sz="3200" dirty="0"/>
              <a:t>Align on shared objectives</a:t>
            </a:r>
          </a:p>
        </p:txBody>
      </p:sp>
      <p:sp>
        <p:nvSpPr>
          <p:cNvPr id="4" name="Rectangle 3"/>
          <p:cNvSpPr/>
          <p:nvPr/>
        </p:nvSpPr>
        <p:spPr>
          <a:xfrm>
            <a:off x="5638800" y="2057400"/>
            <a:ext cx="1600200" cy="4572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5436410" y="2126558"/>
            <a:ext cx="1957972" cy="400110"/>
          </a:xfrm>
          <a:prstGeom prst="rect">
            <a:avLst/>
          </a:prstGeom>
        </p:spPr>
        <p:txBody>
          <a:bodyPr wrap="none">
            <a:spAutoFit/>
          </a:bodyPr>
          <a:lstStyle/>
          <a:p>
            <a:r>
              <a:rPr lang="en-US" dirty="0"/>
              <a:t>Donor’s interests</a:t>
            </a:r>
          </a:p>
        </p:txBody>
      </p:sp>
      <p:sp>
        <p:nvSpPr>
          <p:cNvPr id="15" name="Rectangle 14"/>
          <p:cNvSpPr/>
          <p:nvPr/>
        </p:nvSpPr>
        <p:spPr>
          <a:xfrm>
            <a:off x="4053089" y="4211462"/>
            <a:ext cx="1384681" cy="1015663"/>
          </a:xfrm>
          <a:prstGeom prst="rect">
            <a:avLst/>
          </a:prstGeom>
        </p:spPr>
        <p:txBody>
          <a:bodyPr wrap="square">
            <a:spAutoFit/>
          </a:bodyPr>
          <a:lstStyle/>
          <a:p>
            <a:pPr algn="ctr"/>
            <a:r>
              <a:rPr lang="en-US" dirty="0"/>
              <a:t>Your funding priorities</a:t>
            </a:r>
          </a:p>
        </p:txBody>
      </p:sp>
      <p:sp>
        <p:nvSpPr>
          <p:cNvPr id="6" name="Rectangle 5"/>
          <p:cNvSpPr/>
          <p:nvPr/>
        </p:nvSpPr>
        <p:spPr>
          <a:xfrm>
            <a:off x="7348229" y="4211462"/>
            <a:ext cx="1256854" cy="1122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00353" y="4560957"/>
            <a:ext cx="1552605" cy="707886"/>
          </a:xfrm>
          <a:prstGeom prst="rect">
            <a:avLst/>
          </a:prstGeom>
        </p:spPr>
        <p:txBody>
          <a:bodyPr wrap="none">
            <a:spAutoFit/>
          </a:bodyPr>
          <a:lstStyle/>
          <a:p>
            <a:pPr algn="ctr"/>
            <a:r>
              <a:rPr lang="en-US" dirty="0"/>
              <a:t>Community </a:t>
            </a:r>
          </a:p>
          <a:p>
            <a:pPr algn="ctr"/>
            <a:r>
              <a:rPr lang="en-US" dirty="0"/>
              <a:t>needs</a:t>
            </a:r>
          </a:p>
        </p:txBody>
      </p:sp>
    </p:spTree>
    <p:extLst>
      <p:ext uri="{BB962C8B-B14F-4D97-AF65-F5344CB8AC3E}">
        <p14:creationId xmlns:p14="http://schemas.microsoft.com/office/powerpoint/2010/main" val="230212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04" y="152400"/>
            <a:ext cx="9179776" cy="932688"/>
          </a:xfrm>
        </p:spPr>
        <p:txBody>
          <a:bodyPr>
            <a:normAutofit/>
          </a:bodyPr>
          <a:lstStyle/>
          <a:p>
            <a:r>
              <a:rPr lang="en-US" sz="3200" spc="300" dirty="0"/>
              <a:t>Resources To Help Make Your Case</a:t>
            </a:r>
          </a:p>
        </p:txBody>
      </p:sp>
      <p:sp>
        <p:nvSpPr>
          <p:cNvPr id="4" name="Content Placeholder 3"/>
          <p:cNvSpPr>
            <a:spLocks noGrp="1"/>
          </p:cNvSpPr>
          <p:nvPr>
            <p:ph idx="1"/>
          </p:nvPr>
        </p:nvSpPr>
        <p:spPr>
          <a:xfrm>
            <a:off x="370840" y="838200"/>
            <a:ext cx="9154160" cy="5491480"/>
          </a:xfrm>
        </p:spPr>
        <p:txBody>
          <a:bodyPr/>
          <a:lstStyle/>
          <a:p>
            <a:pPr marL="0" indent="0">
              <a:lnSpc>
                <a:spcPct val="100000"/>
              </a:lnSpc>
              <a:buNone/>
            </a:pPr>
            <a:r>
              <a:rPr lang="en-US" sz="2400" dirty="0"/>
              <a:t>Your institutional annual report</a:t>
            </a:r>
          </a:p>
          <a:p>
            <a:pPr lvl="1">
              <a:lnSpc>
                <a:spcPct val="150000"/>
              </a:lnSpc>
            </a:pPr>
            <a:r>
              <a:rPr lang="en-US" sz="2400" dirty="0"/>
              <a:t> Your institutional annual report</a:t>
            </a:r>
          </a:p>
          <a:p>
            <a:pPr lvl="1">
              <a:lnSpc>
                <a:spcPct val="150000"/>
              </a:lnSpc>
            </a:pPr>
            <a:r>
              <a:rPr lang="en-US" sz="2400" dirty="0"/>
              <a:t> Americans for the Arts   </a:t>
            </a:r>
            <a:r>
              <a:rPr lang="en-US" sz="2400" dirty="0">
                <a:solidFill>
                  <a:srgbClr val="4E89BE"/>
                </a:solidFill>
                <a:hlinkClick r:id="rId3"/>
              </a:rPr>
              <a:t>https://www.americansforthearts.org/</a:t>
            </a:r>
            <a:endParaRPr lang="en-US" sz="2400" dirty="0">
              <a:solidFill>
                <a:srgbClr val="4E89BE"/>
              </a:solidFill>
            </a:endParaRPr>
          </a:p>
          <a:p>
            <a:pPr lvl="1">
              <a:lnSpc>
                <a:spcPct val="150000"/>
              </a:lnSpc>
            </a:pPr>
            <a:r>
              <a:rPr lang="en-US" sz="2400" dirty="0"/>
              <a:t> American Alliance of Museums   </a:t>
            </a:r>
            <a:r>
              <a:rPr lang="en-US" sz="2400" dirty="0">
                <a:hlinkClick r:id="rId4"/>
              </a:rPr>
              <a:t>https://www.aam-us.org/</a:t>
            </a:r>
            <a:endParaRPr lang="en-US" sz="2400" dirty="0"/>
          </a:p>
          <a:p>
            <a:pPr lvl="1">
              <a:lnSpc>
                <a:spcPct val="150000"/>
              </a:lnSpc>
            </a:pPr>
            <a:r>
              <a:rPr lang="en-US" sz="2400" dirty="0"/>
              <a:t> Giving USA annual report   </a:t>
            </a:r>
            <a:r>
              <a:rPr lang="en-US" sz="2400" dirty="0">
                <a:hlinkClick r:id="rId5"/>
              </a:rPr>
              <a:t>https://givingusa.org/</a:t>
            </a:r>
            <a:endParaRPr lang="en-US" sz="2400" dirty="0"/>
          </a:p>
          <a:p>
            <a:pPr marL="289197" lvl="1" indent="0">
              <a:buNone/>
            </a:pPr>
            <a:endParaRPr lang="en-US" sz="2400" dirty="0"/>
          </a:p>
          <a:p>
            <a:pPr marL="0" indent="0">
              <a:lnSpc>
                <a:spcPct val="100000"/>
              </a:lnSpc>
              <a:buNone/>
            </a:pPr>
            <a:endParaRPr lang="en-US" sz="2400" dirty="0"/>
          </a:p>
          <a:p>
            <a:pPr marL="0" indent="0">
              <a:lnSpc>
                <a:spcPct val="100000"/>
              </a:lnSpc>
              <a:buNone/>
            </a:pPr>
            <a:endParaRPr lang="en-US" sz="2400" dirty="0"/>
          </a:p>
        </p:txBody>
      </p:sp>
      <p:sp>
        <p:nvSpPr>
          <p:cNvPr id="5" name="Rectangle 4">
            <a:extLst>
              <a:ext uri="{FF2B5EF4-FFF2-40B4-BE49-F238E27FC236}">
                <a16:creationId xmlns:a16="http://schemas.microsoft.com/office/drawing/2014/main" id="{FF7C5093-75FD-4719-B66D-8C11FE13BF6A}"/>
              </a:ext>
            </a:extLst>
          </p:cNvPr>
          <p:cNvSpPr/>
          <p:nvPr/>
        </p:nvSpPr>
        <p:spPr>
          <a:xfrm>
            <a:off x="370840" y="914400"/>
            <a:ext cx="46583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36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6096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598" y="1199072"/>
            <a:ext cx="9144001" cy="1200329"/>
          </a:xfrm>
          <a:prstGeom prst="rect">
            <a:avLst/>
          </a:prstGeom>
          <a:noFill/>
        </p:spPr>
        <p:txBody>
          <a:bodyPr wrap="square" rtlCol="0">
            <a:spAutoFit/>
          </a:bodyPr>
          <a:lstStyle/>
          <a:p>
            <a:pPr algn="ctr"/>
            <a:r>
              <a:rPr lang="en-US" sz="2800" b="1" dirty="0">
                <a:solidFill>
                  <a:srgbClr val="FF0000"/>
                </a:solidFill>
              </a:rPr>
              <a:t>4 in 5 </a:t>
            </a:r>
            <a:r>
              <a:rPr lang="en-US" sz="2400" dirty="0"/>
              <a:t>Americans believe that the arts are a </a:t>
            </a:r>
          </a:p>
          <a:p>
            <a:pPr algn="ctr"/>
            <a:r>
              <a:rPr lang="en-US" sz="2400" dirty="0"/>
              <a:t>positive experience in a troubled world.</a:t>
            </a:r>
          </a:p>
          <a:p>
            <a:endParaRPr lang="en-US"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645" y="2225906"/>
            <a:ext cx="8509908" cy="4038599"/>
          </a:xfrm>
          <a:prstGeom prst="rect">
            <a:avLst/>
          </a:prstGeom>
        </p:spPr>
      </p:pic>
    </p:spTree>
    <p:extLst>
      <p:ext uri="{BB962C8B-B14F-4D97-AF65-F5344CB8AC3E}">
        <p14:creationId xmlns:p14="http://schemas.microsoft.com/office/powerpoint/2010/main" val="180558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609600"/>
            <a:ext cx="853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3400" y="1143000"/>
            <a:ext cx="8534400" cy="892552"/>
          </a:xfrm>
          <a:prstGeom prst="rect">
            <a:avLst/>
          </a:prstGeom>
          <a:noFill/>
        </p:spPr>
        <p:txBody>
          <a:bodyPr wrap="square" rtlCol="0">
            <a:spAutoFit/>
          </a:bodyPr>
          <a:lstStyle/>
          <a:p>
            <a:pPr lvl="2" algn="ctr">
              <a:lnSpc>
                <a:spcPct val="100000"/>
              </a:lnSpc>
            </a:pPr>
            <a:r>
              <a:rPr lang="en-US" sz="2800" b="1" dirty="0">
                <a:solidFill>
                  <a:srgbClr val="FF0000"/>
                </a:solidFill>
              </a:rPr>
              <a:t>68% </a:t>
            </a:r>
            <a:r>
              <a:rPr lang="en-US" sz="2400" dirty="0"/>
              <a:t>of Americans agree that the arts improve healing  and the healthcare experience.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872" y="2286000"/>
            <a:ext cx="6073728" cy="4049152"/>
          </a:xfrm>
          <a:prstGeom prst="rect">
            <a:avLst/>
          </a:prstGeom>
        </p:spPr>
      </p:pic>
    </p:spTree>
    <p:extLst>
      <p:ext uri="{BB962C8B-B14F-4D97-AF65-F5344CB8AC3E}">
        <p14:creationId xmlns:p14="http://schemas.microsoft.com/office/powerpoint/2010/main" val="9741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9600"/>
            <a:ext cx="7010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219200"/>
            <a:ext cx="8343900" cy="892552"/>
          </a:xfrm>
          <a:prstGeom prst="rect">
            <a:avLst/>
          </a:prstGeom>
          <a:noFill/>
        </p:spPr>
        <p:txBody>
          <a:bodyPr wrap="square" rtlCol="0">
            <a:spAutoFit/>
          </a:bodyPr>
          <a:lstStyle/>
          <a:p>
            <a:pPr lvl="1" algn="ctr"/>
            <a:r>
              <a:rPr lang="en-US" sz="2800" b="1" dirty="0">
                <a:solidFill>
                  <a:srgbClr val="FF0000"/>
                </a:solidFill>
              </a:rPr>
              <a:t>94% </a:t>
            </a:r>
            <a:r>
              <a:rPr lang="en-US" sz="2400" dirty="0"/>
              <a:t>believe students should receive an education in the arts in elementary school, middle school, and high school.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339738"/>
            <a:ext cx="5029200" cy="4078052"/>
          </a:xfrm>
          <a:prstGeom prst="rect">
            <a:avLst/>
          </a:prstGeom>
        </p:spPr>
      </p:pic>
      <p:sp>
        <p:nvSpPr>
          <p:cNvPr id="4" name="Rectangle 3">
            <a:extLst>
              <a:ext uri="{FF2B5EF4-FFF2-40B4-BE49-F238E27FC236}">
                <a16:creationId xmlns:a16="http://schemas.microsoft.com/office/drawing/2014/main" id="{E2F3E2E4-1845-487B-93A0-6252CCBB715E}"/>
              </a:ext>
            </a:extLst>
          </p:cNvPr>
          <p:cNvSpPr/>
          <p:nvPr/>
        </p:nvSpPr>
        <p:spPr>
          <a:xfrm>
            <a:off x="7162800" y="609600"/>
            <a:ext cx="2819400" cy="522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59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9600"/>
            <a:ext cx="7239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0358" y="1404884"/>
            <a:ext cx="8915400" cy="523220"/>
          </a:xfrm>
          <a:prstGeom prst="rect">
            <a:avLst/>
          </a:prstGeom>
          <a:noFill/>
        </p:spPr>
        <p:txBody>
          <a:bodyPr wrap="square" rtlCol="0">
            <a:spAutoFit/>
          </a:bodyPr>
          <a:lstStyle/>
          <a:p>
            <a:pPr lvl="2">
              <a:lnSpc>
                <a:spcPct val="100000"/>
              </a:lnSpc>
            </a:pPr>
            <a:r>
              <a:rPr lang="en-US" sz="2800" b="1" dirty="0">
                <a:solidFill>
                  <a:srgbClr val="FF0000"/>
                </a:solidFill>
              </a:rPr>
              <a:t>90%</a:t>
            </a:r>
            <a:r>
              <a:rPr lang="en-US" sz="2400" b="1" dirty="0">
                <a:solidFill>
                  <a:srgbClr val="FF0000"/>
                </a:solidFill>
              </a:rPr>
              <a:t> </a:t>
            </a:r>
            <a:r>
              <a:rPr lang="en-US" sz="2400" dirty="0"/>
              <a:t>agree arts institutions are important to quality of life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54" y="2037588"/>
            <a:ext cx="8125646" cy="3904119"/>
          </a:xfrm>
          <a:prstGeom prst="rect">
            <a:avLst/>
          </a:prstGeom>
        </p:spPr>
      </p:pic>
      <p:sp>
        <p:nvSpPr>
          <p:cNvPr id="4" name="Rectangle 3">
            <a:extLst>
              <a:ext uri="{FF2B5EF4-FFF2-40B4-BE49-F238E27FC236}">
                <a16:creationId xmlns:a16="http://schemas.microsoft.com/office/drawing/2014/main" id="{5FB61C46-8C89-4032-B396-4F320D2A4AF4}"/>
              </a:ext>
            </a:extLst>
          </p:cNvPr>
          <p:cNvSpPr/>
          <p:nvPr/>
        </p:nvSpPr>
        <p:spPr>
          <a:xfrm>
            <a:off x="7772400" y="609600"/>
            <a:ext cx="220980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66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1"/>
            <a:ext cx="10381129" cy="7297271"/>
          </a:xfrm>
          <a:solidFill>
            <a:srgbClr val="4E89BE"/>
          </a:solidFill>
        </p:spPr>
        <p:txBody>
          <a:bodyPr/>
          <a:lstStyle/>
          <a:p>
            <a:pPr marL="0" indent="0">
              <a:buNone/>
            </a:pPr>
            <a:endParaRPr lang="en-US" dirty="0">
              <a:solidFill>
                <a:srgbClr val="4E89BE"/>
              </a:solidFill>
            </a:endParaRPr>
          </a:p>
          <a:p>
            <a:pPr marL="0" indent="0">
              <a:buNone/>
            </a:pPr>
            <a:endParaRPr lang="en-US" dirty="0">
              <a:solidFill>
                <a:srgbClr val="4E89BE"/>
              </a:solidFill>
            </a:endParaRPr>
          </a:p>
        </p:txBody>
      </p:sp>
      <p:sp>
        <p:nvSpPr>
          <p:cNvPr id="5" name="TextBox 4"/>
          <p:cNvSpPr txBox="1"/>
          <p:nvPr/>
        </p:nvSpPr>
        <p:spPr>
          <a:xfrm>
            <a:off x="457200" y="3276600"/>
            <a:ext cx="9574306" cy="1692771"/>
          </a:xfrm>
          <a:prstGeom prst="rect">
            <a:avLst/>
          </a:prstGeom>
          <a:solidFill>
            <a:srgbClr val="4E89BE"/>
          </a:solidFill>
        </p:spPr>
        <p:txBody>
          <a:bodyPr wrap="square" rtlCol="0">
            <a:spAutoFit/>
          </a:bodyPr>
          <a:lstStyle/>
          <a:p>
            <a:pPr algn="ctr"/>
            <a:r>
              <a:rPr lang="en-US" sz="4000" cap="small" spc="300" dirty="0">
                <a:solidFill>
                  <a:schemeClr val="bg1"/>
                </a:solidFill>
              </a:rPr>
              <a:t>Your Questions?</a:t>
            </a:r>
          </a:p>
          <a:p>
            <a:endParaRPr lang="en-US" dirty="0">
              <a:solidFill>
                <a:schemeClr val="bg1"/>
              </a:solidFill>
            </a:endParaRPr>
          </a:p>
          <a:p>
            <a:endParaRPr lang="en-US"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29914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164"/>
            <a:ext cx="9149080" cy="932688"/>
          </a:xfrm>
        </p:spPr>
        <p:txBody>
          <a:bodyPr>
            <a:normAutofit/>
          </a:bodyPr>
          <a:lstStyle/>
          <a:p>
            <a:r>
              <a:rPr lang="en-US" sz="3200" spc="300" dirty="0"/>
              <a:t>Welcome + Introductions</a:t>
            </a:r>
          </a:p>
        </p:txBody>
      </p:sp>
      <p:sp>
        <p:nvSpPr>
          <p:cNvPr id="3" name="Content Placeholder 2"/>
          <p:cNvSpPr>
            <a:spLocks noGrp="1"/>
          </p:cNvSpPr>
          <p:nvPr>
            <p:ph idx="1"/>
          </p:nvPr>
        </p:nvSpPr>
        <p:spPr>
          <a:xfrm>
            <a:off x="609600" y="1036320"/>
            <a:ext cx="7848600" cy="944880"/>
          </a:xfrm>
        </p:spPr>
        <p:txBody>
          <a:bodyPr/>
          <a:lstStyle/>
          <a:p>
            <a:pPr marL="0" indent="0">
              <a:buNone/>
            </a:pPr>
            <a:endParaRPr lang="en-US" sz="2400" dirty="0"/>
          </a:p>
          <a:p>
            <a:pPr marL="0" indent="0">
              <a:buNone/>
            </a:pPr>
            <a:r>
              <a:rPr lang="en-US" sz="2400" dirty="0"/>
              <a:t>In 30 seconds:  GG+A and me</a:t>
            </a:r>
          </a:p>
        </p:txBody>
      </p:sp>
      <p:sp>
        <p:nvSpPr>
          <p:cNvPr id="4" name="Rectangle 3">
            <a:extLst>
              <a:ext uri="{FF2B5EF4-FFF2-40B4-BE49-F238E27FC236}">
                <a16:creationId xmlns:a16="http://schemas.microsoft.com/office/drawing/2014/main" id="{E9460CB3-EF11-4059-9419-F1B5CB72A0C5}"/>
              </a:ext>
            </a:extLst>
          </p:cNvPr>
          <p:cNvSpPr/>
          <p:nvPr/>
        </p:nvSpPr>
        <p:spPr>
          <a:xfrm>
            <a:off x="4027170" y="5724495"/>
            <a:ext cx="2440940" cy="400110"/>
          </a:xfrm>
          <a:prstGeom prst="rect">
            <a:avLst/>
          </a:prstGeom>
        </p:spPr>
        <p:txBody>
          <a:bodyPr wrap="square">
            <a:spAutoFit/>
          </a:bodyPr>
          <a:lstStyle/>
          <a:p>
            <a:pPr algn="ctr"/>
            <a:r>
              <a:rPr lang="en-US" dirty="0"/>
              <a:t>Chris Begley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24155"/>
            <a:ext cx="3600450" cy="3600450"/>
          </a:xfrm>
          <a:prstGeom prst="rect">
            <a:avLst/>
          </a:prstGeom>
        </p:spPr>
      </p:pic>
    </p:spTree>
    <p:extLst>
      <p:ext uri="{BB962C8B-B14F-4D97-AF65-F5344CB8AC3E}">
        <p14:creationId xmlns:p14="http://schemas.microsoft.com/office/powerpoint/2010/main" val="290002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24" y="228600"/>
            <a:ext cx="9151955" cy="856488"/>
          </a:xfrm>
        </p:spPr>
        <p:txBody>
          <a:bodyPr>
            <a:normAutofit/>
          </a:bodyPr>
          <a:lstStyle/>
          <a:p>
            <a:r>
              <a:rPr lang="en-US" sz="3200" spc="300" dirty="0"/>
              <a:t>Objectives for Session</a:t>
            </a:r>
          </a:p>
        </p:txBody>
      </p:sp>
      <p:sp>
        <p:nvSpPr>
          <p:cNvPr id="3" name="Content Placeholder 2"/>
          <p:cNvSpPr>
            <a:spLocks noGrp="1"/>
          </p:cNvSpPr>
          <p:nvPr>
            <p:ph idx="1"/>
          </p:nvPr>
        </p:nvSpPr>
        <p:spPr>
          <a:xfrm>
            <a:off x="609600" y="1600200"/>
            <a:ext cx="9149080" cy="5567680"/>
          </a:xfrm>
        </p:spPr>
        <p:txBody>
          <a:bodyPr/>
          <a:lstStyle/>
          <a:p>
            <a:pPr marL="0" indent="0">
              <a:buNone/>
            </a:pPr>
            <a:r>
              <a:rPr lang="en-US" sz="2400" b="1" dirty="0"/>
              <a:t>Participants will:</a:t>
            </a:r>
          </a:p>
          <a:p>
            <a:pPr marL="0" indent="0">
              <a:lnSpc>
                <a:spcPct val="150000"/>
              </a:lnSpc>
              <a:buNone/>
            </a:pPr>
            <a:r>
              <a:rPr lang="en-US" sz="2400" dirty="0">
                <a:solidFill>
                  <a:srgbClr val="4E89BE"/>
                </a:solidFill>
              </a:rPr>
              <a:t>Understand key elements in making the case</a:t>
            </a:r>
          </a:p>
          <a:p>
            <a:pPr marL="0" indent="0">
              <a:lnSpc>
                <a:spcPct val="150000"/>
              </a:lnSpc>
              <a:buNone/>
            </a:pPr>
            <a:r>
              <a:rPr lang="en-US" sz="2400" dirty="0">
                <a:solidFill>
                  <a:srgbClr val="4E89BE"/>
                </a:solidFill>
              </a:rPr>
              <a:t>Be able to articulate what differentiates their organization</a:t>
            </a:r>
          </a:p>
          <a:p>
            <a:pPr marL="0" indent="0">
              <a:lnSpc>
                <a:spcPct val="150000"/>
              </a:lnSpc>
              <a:buNone/>
            </a:pPr>
            <a:r>
              <a:rPr lang="en-US" sz="2400" dirty="0">
                <a:solidFill>
                  <a:srgbClr val="4E89BE"/>
                </a:solidFill>
              </a:rPr>
              <a:t>Gain resources for making the case for arts and culture</a:t>
            </a:r>
          </a:p>
          <a:p>
            <a:endParaRPr lang="en-US" sz="2400" dirty="0"/>
          </a:p>
          <a:p>
            <a:endParaRPr lang="en-US" sz="2400" dirty="0"/>
          </a:p>
        </p:txBody>
      </p:sp>
    </p:spTree>
    <p:extLst>
      <p:ext uri="{BB962C8B-B14F-4D97-AF65-F5344CB8AC3E}">
        <p14:creationId xmlns:p14="http://schemas.microsoft.com/office/powerpoint/2010/main" val="383230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1" y="661034"/>
            <a:ext cx="9143999" cy="6198872"/>
          </a:xfrm>
        </p:spPr>
      </p:pic>
    </p:spTree>
    <p:extLst>
      <p:ext uri="{BB962C8B-B14F-4D97-AF65-F5344CB8AC3E}">
        <p14:creationId xmlns:p14="http://schemas.microsoft.com/office/powerpoint/2010/main" val="197013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960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1"/>
            <a:ext cx="10381129" cy="7297271"/>
          </a:xfrm>
          <a:solidFill>
            <a:srgbClr val="4E89BE"/>
          </a:solidFill>
        </p:spPr>
        <p:txBody>
          <a:bodyPr/>
          <a:lstStyle/>
          <a:p>
            <a:pPr marL="0" indent="0">
              <a:buNone/>
            </a:pPr>
            <a:endParaRPr lang="en-US" dirty="0">
              <a:solidFill>
                <a:srgbClr val="4E89BE"/>
              </a:solidFill>
            </a:endParaRPr>
          </a:p>
          <a:p>
            <a:pPr marL="0" indent="0">
              <a:buNone/>
            </a:pPr>
            <a:endParaRPr lang="en-US" dirty="0">
              <a:solidFill>
                <a:srgbClr val="4E89BE"/>
              </a:solidFill>
            </a:endParaRPr>
          </a:p>
        </p:txBody>
      </p:sp>
      <p:sp>
        <p:nvSpPr>
          <p:cNvPr id="5" name="TextBox 4"/>
          <p:cNvSpPr txBox="1"/>
          <p:nvPr/>
        </p:nvSpPr>
        <p:spPr>
          <a:xfrm>
            <a:off x="636494" y="431661"/>
            <a:ext cx="9574306" cy="4528612"/>
          </a:xfrm>
          <a:prstGeom prst="rect">
            <a:avLst/>
          </a:prstGeom>
          <a:solidFill>
            <a:srgbClr val="4E89BE"/>
          </a:solidFill>
        </p:spPr>
        <p:txBody>
          <a:bodyPr wrap="square" rtlCol="0">
            <a:spAutoFit/>
          </a:bodyPr>
          <a:lstStyle/>
          <a:p>
            <a:r>
              <a:rPr lang="en-US" sz="3200" b="1" cap="small" spc="300" dirty="0">
                <a:solidFill>
                  <a:schemeClr val="bg1"/>
                </a:solidFill>
              </a:rPr>
              <a:t>Three Key Principles</a:t>
            </a:r>
          </a:p>
          <a:p>
            <a:endParaRPr lang="en-US" dirty="0">
              <a:solidFill>
                <a:schemeClr val="bg1"/>
              </a:solidFill>
            </a:endParaRPr>
          </a:p>
          <a:p>
            <a:endParaRPr lang="en-US" sz="2400" dirty="0">
              <a:solidFill>
                <a:schemeClr val="bg1"/>
              </a:solidFill>
            </a:endParaRPr>
          </a:p>
          <a:p>
            <a:pPr>
              <a:lnSpc>
                <a:spcPct val="150000"/>
              </a:lnSpc>
            </a:pPr>
            <a:r>
              <a:rPr lang="en-US" sz="2400" b="1" dirty="0">
                <a:solidFill>
                  <a:schemeClr val="bg1"/>
                </a:solidFill>
              </a:rPr>
              <a:t>Focus on your mission</a:t>
            </a:r>
          </a:p>
          <a:p>
            <a:pPr>
              <a:lnSpc>
                <a:spcPct val="150000"/>
              </a:lnSpc>
            </a:pPr>
            <a:r>
              <a:rPr lang="en-US" sz="2400" b="1" dirty="0">
                <a:solidFill>
                  <a:schemeClr val="bg1"/>
                </a:solidFill>
              </a:rPr>
              <a:t/>
            </a:r>
            <a:br>
              <a:rPr lang="en-US" sz="2400" b="1" dirty="0">
                <a:solidFill>
                  <a:schemeClr val="bg1"/>
                </a:solidFill>
              </a:rPr>
            </a:br>
            <a:r>
              <a:rPr lang="en-US" sz="2400" b="1" dirty="0">
                <a:solidFill>
                  <a:schemeClr val="bg1"/>
                </a:solidFill>
              </a:rPr>
              <a:t>Celebrate what differentiates your institution </a:t>
            </a:r>
          </a:p>
          <a:p>
            <a:pPr>
              <a:lnSpc>
                <a:spcPct val="150000"/>
              </a:lnSpc>
            </a:pPr>
            <a:r>
              <a:rPr lang="en-US" sz="2400" b="1" dirty="0">
                <a:solidFill>
                  <a:schemeClr val="bg1"/>
                </a:solidFill>
              </a:rPr>
              <a:t/>
            </a:r>
            <a:br>
              <a:rPr lang="en-US" sz="2400" b="1" dirty="0">
                <a:solidFill>
                  <a:schemeClr val="bg1"/>
                </a:solidFill>
              </a:rPr>
            </a:br>
            <a:r>
              <a:rPr lang="en-US" sz="2400" b="1" dirty="0">
                <a:solidFill>
                  <a:schemeClr val="bg1"/>
                </a:solidFill>
              </a:rPr>
              <a:t>Be clear</a:t>
            </a:r>
          </a:p>
          <a:p>
            <a:pPr>
              <a:lnSpc>
                <a:spcPct val="150000"/>
              </a:lnSpc>
            </a:pPr>
            <a:r>
              <a:rPr lang="en-US" sz="2400" b="1" dirty="0">
                <a:solidFill>
                  <a:schemeClr val="bg1"/>
                </a:solidFill>
              </a:rPr>
              <a:t>(would your grandmother understand your argument?)</a:t>
            </a:r>
          </a:p>
        </p:txBody>
      </p:sp>
    </p:spTree>
    <p:extLst>
      <p:ext uri="{BB962C8B-B14F-4D97-AF65-F5344CB8AC3E}">
        <p14:creationId xmlns:p14="http://schemas.microsoft.com/office/powerpoint/2010/main" val="412231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9080" cy="990600"/>
          </a:xfrm>
        </p:spPr>
        <p:txBody>
          <a:bodyPr>
            <a:normAutofit/>
          </a:bodyPr>
          <a:lstStyle/>
          <a:p>
            <a:r>
              <a:rPr lang="en-US" sz="3200" spc="300" dirty="0"/>
              <a:t>Your Mission</a:t>
            </a:r>
          </a:p>
        </p:txBody>
      </p:sp>
      <p:sp>
        <p:nvSpPr>
          <p:cNvPr id="3" name="Content Placeholder 2"/>
          <p:cNvSpPr>
            <a:spLocks noGrp="1"/>
          </p:cNvSpPr>
          <p:nvPr>
            <p:ph idx="1"/>
          </p:nvPr>
        </p:nvSpPr>
        <p:spPr>
          <a:xfrm>
            <a:off x="609600" y="1295400"/>
            <a:ext cx="9372600" cy="5638800"/>
          </a:xfrm>
        </p:spPr>
        <p:txBody>
          <a:bodyPr/>
          <a:lstStyle/>
          <a:p>
            <a:pPr marL="0" indent="0">
              <a:lnSpc>
                <a:spcPct val="100000"/>
              </a:lnSpc>
              <a:buNone/>
            </a:pPr>
            <a:r>
              <a:rPr lang="en-US" sz="2400" b="1" dirty="0"/>
              <a:t>Art Institute of Chicago</a:t>
            </a:r>
          </a:p>
          <a:p>
            <a:pPr marL="0" indent="0">
              <a:lnSpc>
                <a:spcPct val="100000"/>
              </a:lnSpc>
              <a:buNone/>
            </a:pPr>
            <a:r>
              <a:rPr lang="en-US" sz="2200" dirty="0"/>
              <a:t>The Art Institute of Chicago collects, preserves, and interprets works of art of  the highest quality, representing the world’s diverse artistic traditions, for the inspiration and education of the public and in accordance with our profession’s highest ethical standards and practices.</a:t>
            </a:r>
          </a:p>
          <a:p>
            <a:pPr marL="0" indent="0">
              <a:lnSpc>
                <a:spcPct val="100000"/>
              </a:lnSpc>
              <a:buNone/>
            </a:pPr>
            <a:r>
              <a:rPr lang="en-US" sz="2400" b="1" dirty="0"/>
              <a:t>Oakland Museum of California</a:t>
            </a:r>
          </a:p>
          <a:p>
            <a:pPr marL="0" indent="0">
              <a:lnSpc>
                <a:spcPct val="100000"/>
              </a:lnSpc>
              <a:buNone/>
            </a:pPr>
            <a:r>
              <a:rPr lang="en-US" sz="2200" dirty="0"/>
              <a:t>The mission of the Oakland Museum of California is to inspire all Californians to create a more vibrant future for themselves and their communities.</a:t>
            </a:r>
          </a:p>
          <a:p>
            <a:pPr marL="0" indent="0">
              <a:lnSpc>
                <a:spcPct val="100000"/>
              </a:lnSpc>
              <a:spcAft>
                <a:spcPts val="1200"/>
              </a:spcAft>
              <a:buNone/>
            </a:pPr>
            <a:r>
              <a:rPr lang="en-US" sz="2400" b="1" dirty="0"/>
              <a:t>Sarasota Orchestra</a:t>
            </a:r>
          </a:p>
          <a:p>
            <a:pPr marL="0" indent="0">
              <a:lnSpc>
                <a:spcPct val="100000"/>
              </a:lnSpc>
              <a:spcAft>
                <a:spcPts val="1200"/>
              </a:spcAft>
              <a:buNone/>
            </a:pPr>
            <a:r>
              <a:rPr lang="en-US" sz="2200" dirty="0"/>
              <a:t>The mission of Sarasota Orchestra is to engage, educate, and enrich our community through high-quality, live musical experiences.</a:t>
            </a:r>
          </a:p>
          <a:p>
            <a:endParaRPr lang="en-US" sz="3150" dirty="0">
              <a:latin typeface="Century Gothic" panose="020B0502020202020204" pitchFamily="34" charset="0"/>
            </a:endParaRPr>
          </a:p>
        </p:txBody>
      </p:sp>
    </p:spTree>
    <p:extLst>
      <p:ext uri="{BB962C8B-B14F-4D97-AF65-F5344CB8AC3E}">
        <p14:creationId xmlns:p14="http://schemas.microsoft.com/office/powerpoint/2010/main" val="323486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430000" cy="838200"/>
          </a:xfrm>
        </p:spPr>
        <p:txBody>
          <a:bodyPr>
            <a:noAutofit/>
          </a:bodyPr>
          <a:lstStyle/>
          <a:p>
            <a:r>
              <a:rPr lang="en-US" sz="3050" spc="300" dirty="0"/>
              <a:t>  </a:t>
            </a:r>
            <a:r>
              <a:rPr lang="en-US" sz="2950" spc="300" dirty="0"/>
              <a:t>Celebrate What Differentiates Your Institution</a:t>
            </a:r>
          </a:p>
        </p:txBody>
      </p:sp>
      <p:pic>
        <p:nvPicPr>
          <p:cNvPr id="4" name="Content Placeholder 3"/>
          <p:cNvPicPr>
            <a:picLocks noGrp="1" noChangeAspect="1"/>
          </p:cNvPicPr>
          <p:nvPr>
            <p:ph idx="1"/>
          </p:nvPr>
        </p:nvPicPr>
        <p:blipFill rotWithShape="1">
          <a:blip r:embed="rId3"/>
          <a:srcRect t="5336" b="14849"/>
          <a:stretch/>
        </p:blipFill>
        <p:spPr>
          <a:xfrm>
            <a:off x="6400800" y="1676400"/>
            <a:ext cx="2977694" cy="3416320"/>
          </a:xfrm>
          <a:prstGeom prst="rect">
            <a:avLst/>
          </a:prstGeom>
        </p:spPr>
      </p:pic>
      <p:sp>
        <p:nvSpPr>
          <p:cNvPr id="5" name="TextBox 4"/>
          <p:cNvSpPr txBox="1"/>
          <p:nvPr/>
        </p:nvSpPr>
        <p:spPr>
          <a:xfrm>
            <a:off x="680720" y="1676400"/>
            <a:ext cx="5720080" cy="3416320"/>
          </a:xfrm>
          <a:prstGeom prst="rect">
            <a:avLst/>
          </a:prstGeom>
          <a:noFill/>
        </p:spPr>
        <p:txBody>
          <a:bodyPr wrap="square" rtlCol="0">
            <a:spAutoFit/>
          </a:bodyPr>
          <a:lstStyle/>
          <a:p>
            <a:r>
              <a:rPr lang="en-US" sz="2400" b="1" dirty="0"/>
              <a:t>Time for some thinking…</a:t>
            </a:r>
          </a:p>
          <a:p>
            <a:endParaRPr lang="en-US" sz="2400" dirty="0"/>
          </a:p>
          <a:p>
            <a:r>
              <a:rPr lang="en-US" sz="2400" dirty="0"/>
              <a:t>Why is your institution particularly important to your city?</a:t>
            </a:r>
          </a:p>
          <a:p>
            <a:endParaRPr lang="en-US" sz="2400" dirty="0"/>
          </a:p>
          <a:p>
            <a:r>
              <a:rPr lang="en-US" sz="2400" dirty="0"/>
              <a:t>Dedicated to specific art or artists?</a:t>
            </a:r>
          </a:p>
          <a:p>
            <a:endParaRPr lang="en-US" sz="2400" dirty="0"/>
          </a:p>
          <a:p>
            <a:r>
              <a:rPr lang="en-US" sz="2400" dirty="0"/>
              <a:t>Stand out for specific work? (education, social justice)</a:t>
            </a:r>
          </a:p>
        </p:txBody>
      </p:sp>
    </p:spTree>
    <p:extLst>
      <p:ext uri="{BB962C8B-B14F-4D97-AF65-F5344CB8AC3E}">
        <p14:creationId xmlns:p14="http://schemas.microsoft.com/office/powerpoint/2010/main" val="372803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9080" cy="990600"/>
          </a:xfrm>
        </p:spPr>
        <p:txBody>
          <a:bodyPr>
            <a:normAutofit/>
          </a:bodyPr>
          <a:lstStyle/>
          <a:p>
            <a:r>
              <a:rPr lang="en-US" sz="3200" spc="300" dirty="0"/>
              <a:t>Factors That Influence Giving Decisions</a:t>
            </a:r>
          </a:p>
        </p:txBody>
      </p:sp>
      <p:sp>
        <p:nvSpPr>
          <p:cNvPr id="9" name="TextBox 8"/>
          <p:cNvSpPr txBox="1"/>
          <p:nvPr/>
        </p:nvSpPr>
        <p:spPr>
          <a:xfrm>
            <a:off x="4838700" y="6913922"/>
            <a:ext cx="5372100" cy="253916"/>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14141"/>
                </a:solidFill>
                <a:effectLst/>
                <a:uLnTx/>
                <a:uFillTx/>
                <a:latin typeface="Myriad Web Pro"/>
                <a:ea typeface="+mn-ea"/>
                <a:cs typeface="+mn-cs"/>
              </a:rPr>
              <a:t>The 2018 U.S. Trust® Study of High Net Worth Philanthropy</a:t>
            </a:r>
            <a:r>
              <a:rPr kumimoji="0" lang="en-US" sz="1000" b="1" i="0" u="none" strike="noStrike" kern="1200" cap="none" spc="0" normalizeH="0" baseline="0" noProof="0" dirty="0">
                <a:ln>
                  <a:noFill/>
                </a:ln>
                <a:solidFill>
                  <a:srgbClr val="414141"/>
                </a:solidFill>
                <a:effectLst/>
                <a:uLnTx/>
                <a:uFillTx/>
                <a:latin typeface="Myriad Web Pro"/>
                <a:ea typeface="+mn-ea"/>
                <a:cs typeface="+mn-cs"/>
              </a:rPr>
              <a:t>, </a:t>
            </a:r>
            <a:r>
              <a:rPr kumimoji="0" lang="en-US" sz="1000" b="0" i="0" u="none" strike="noStrike" kern="1200" cap="none" spc="0" normalizeH="0" baseline="0" noProof="0" dirty="0">
                <a:ln>
                  <a:noFill/>
                </a:ln>
                <a:solidFill>
                  <a:srgbClr val="414141"/>
                </a:solidFill>
                <a:effectLst/>
                <a:uLnTx/>
                <a:uFillTx/>
                <a:latin typeface="Myriad Web Pro"/>
                <a:ea typeface="+mn-ea"/>
                <a:cs typeface="+mn-cs"/>
              </a:rPr>
              <a:t>Page 26</a:t>
            </a:r>
          </a:p>
        </p:txBody>
      </p:sp>
      <p:sp>
        <p:nvSpPr>
          <p:cNvPr id="10" name="Rounded Rectangular Callout 9"/>
          <p:cNvSpPr/>
          <p:nvPr/>
        </p:nvSpPr>
        <p:spPr>
          <a:xfrm>
            <a:off x="609600" y="1600200"/>
            <a:ext cx="3276600" cy="3759756"/>
          </a:xfrm>
          <a:prstGeom prst="wedgeRoundRectCallout">
            <a:avLst>
              <a:gd name="adj1" fmla="val 43133"/>
              <a:gd name="adj2" fmla="val 64413"/>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14141"/>
                </a:solidFill>
                <a:effectLst/>
                <a:uLnTx/>
                <a:uFillTx/>
                <a:latin typeface="Myriad Web Pro"/>
                <a:ea typeface="+mn-ea"/>
                <a:cs typeface="+mn-cs"/>
              </a:rPr>
              <a:t>Engaging with donors based on their values and interests carries far more weight than arguments based on organizational need. </a:t>
            </a:r>
          </a:p>
        </p:txBody>
      </p:sp>
      <p:pic>
        <p:nvPicPr>
          <p:cNvPr id="3" name="Picture 2"/>
          <p:cNvPicPr>
            <a:picLocks noChangeAspect="1"/>
          </p:cNvPicPr>
          <p:nvPr/>
        </p:nvPicPr>
        <p:blipFill rotWithShape="1">
          <a:blip r:embed="rId3"/>
          <a:srcRect l="43815" t="15087" r="24803" b="36562"/>
          <a:stretch/>
        </p:blipFill>
        <p:spPr>
          <a:xfrm>
            <a:off x="4114800" y="1295400"/>
            <a:ext cx="5890882" cy="5105400"/>
          </a:xfrm>
          <a:prstGeom prst="rect">
            <a:avLst/>
          </a:prstGeom>
        </p:spPr>
      </p:pic>
    </p:spTree>
    <p:extLst>
      <p:ext uri="{BB962C8B-B14F-4D97-AF65-F5344CB8AC3E}">
        <p14:creationId xmlns:p14="http://schemas.microsoft.com/office/powerpoint/2010/main" val="376221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9080" cy="990600"/>
          </a:xfrm>
        </p:spPr>
        <p:txBody>
          <a:bodyPr>
            <a:normAutofit/>
          </a:bodyPr>
          <a:lstStyle/>
          <a:p>
            <a:r>
              <a:rPr lang="en-US" sz="3200" spc="300" dirty="0"/>
              <a:t>Giving for Impact</a:t>
            </a:r>
          </a:p>
        </p:txBody>
      </p:sp>
      <p:sp>
        <p:nvSpPr>
          <p:cNvPr id="9" name="TextBox 8"/>
          <p:cNvSpPr txBox="1"/>
          <p:nvPr/>
        </p:nvSpPr>
        <p:spPr>
          <a:xfrm>
            <a:off x="4800600" y="6913922"/>
            <a:ext cx="5372100" cy="253916"/>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14141"/>
                </a:solidFill>
                <a:effectLst/>
                <a:uLnTx/>
                <a:uFillTx/>
                <a:latin typeface="Myriad Web Pro"/>
                <a:ea typeface="+mn-ea"/>
                <a:cs typeface="+mn-cs"/>
              </a:rPr>
              <a:t>The 2018 U.S. Trust® Study of High Net Worth Philanthropy</a:t>
            </a:r>
            <a:r>
              <a:rPr kumimoji="0" lang="en-US" sz="1000" b="1" i="0" u="none" strike="noStrike" kern="1200" cap="none" spc="0" normalizeH="0" baseline="0" noProof="0" dirty="0">
                <a:ln>
                  <a:noFill/>
                </a:ln>
                <a:solidFill>
                  <a:srgbClr val="414141"/>
                </a:solidFill>
                <a:effectLst/>
                <a:uLnTx/>
                <a:uFillTx/>
                <a:latin typeface="Myriad Web Pro"/>
                <a:ea typeface="+mn-ea"/>
                <a:cs typeface="+mn-cs"/>
              </a:rPr>
              <a:t>, </a:t>
            </a:r>
            <a:r>
              <a:rPr kumimoji="0" lang="en-US" sz="1000" b="0" i="0" u="none" strike="noStrike" kern="1200" cap="none" spc="0" normalizeH="0" baseline="0" noProof="0" dirty="0">
                <a:ln>
                  <a:noFill/>
                </a:ln>
                <a:solidFill>
                  <a:srgbClr val="414141"/>
                </a:solidFill>
                <a:effectLst/>
                <a:uLnTx/>
                <a:uFillTx/>
                <a:latin typeface="Myriad Web Pro"/>
                <a:ea typeface="+mn-ea"/>
                <a:cs typeface="+mn-cs"/>
              </a:rPr>
              <a:t>Page 31</a:t>
            </a:r>
          </a:p>
        </p:txBody>
      </p:sp>
      <p:sp>
        <p:nvSpPr>
          <p:cNvPr id="10" name="Rounded Rectangular Callout 9"/>
          <p:cNvSpPr/>
          <p:nvPr/>
        </p:nvSpPr>
        <p:spPr>
          <a:xfrm>
            <a:off x="614958" y="1676400"/>
            <a:ext cx="3276600" cy="3759756"/>
          </a:xfrm>
          <a:prstGeom prst="wedgeRoundRectCallout">
            <a:avLst>
              <a:gd name="adj1" fmla="val 43133"/>
              <a:gd name="adj2" fmla="val 64413"/>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14141"/>
                </a:solidFill>
                <a:effectLst/>
                <a:uLnTx/>
                <a:uFillTx/>
                <a:latin typeface="Myriad Web Pro"/>
                <a:ea typeface="+mn-ea"/>
                <a:cs typeface="+mn-cs"/>
              </a:rPr>
              <a:t>Making a positive impact in society is an important goal for the wealthy, and this has a strong effect on their philanthropic behavior.</a:t>
            </a:r>
          </a:p>
        </p:txBody>
      </p:sp>
      <p:pic>
        <p:nvPicPr>
          <p:cNvPr id="4" name="Picture 3"/>
          <p:cNvPicPr>
            <a:picLocks noChangeAspect="1"/>
          </p:cNvPicPr>
          <p:nvPr/>
        </p:nvPicPr>
        <p:blipFill rotWithShape="1">
          <a:blip r:embed="rId3"/>
          <a:srcRect l="25833" t="34074" r="48334" b="20227"/>
          <a:stretch/>
        </p:blipFill>
        <p:spPr>
          <a:xfrm>
            <a:off x="4648200" y="1343630"/>
            <a:ext cx="5110480" cy="5085139"/>
          </a:xfrm>
          <a:prstGeom prst="rect">
            <a:avLst/>
          </a:prstGeom>
        </p:spPr>
      </p:pic>
    </p:spTree>
    <p:extLst>
      <p:ext uri="{BB962C8B-B14F-4D97-AF65-F5344CB8AC3E}">
        <p14:creationId xmlns:p14="http://schemas.microsoft.com/office/powerpoint/2010/main" val="22126132"/>
      </p:ext>
    </p:extLst>
  </p:cSld>
  <p:clrMapOvr>
    <a:masterClrMapping/>
  </p:clrMapOvr>
</p:sld>
</file>

<file path=ppt/theme/theme1.xml><?xml version="1.0" encoding="utf-8"?>
<a:theme xmlns:a="http://schemas.openxmlformats.org/drawingml/2006/main" name="3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4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3.xml><?xml version="1.0" encoding="utf-8"?>
<a:theme xmlns:a="http://schemas.openxmlformats.org/drawingml/2006/main" name="5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4.xml><?xml version="1.0" encoding="utf-8"?>
<a:theme xmlns:a="http://schemas.openxmlformats.org/drawingml/2006/main" name="6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5.xml><?xml version="1.0" encoding="utf-8"?>
<a:theme xmlns:a="http://schemas.openxmlformats.org/drawingml/2006/main" name="7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6.xml><?xml version="1.0" encoding="utf-8"?>
<a:theme xmlns:a="http://schemas.openxmlformats.org/drawingml/2006/main" name="8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7.xml><?xml version="1.0" encoding="utf-8"?>
<a:theme xmlns:a="http://schemas.openxmlformats.org/drawingml/2006/main" name="9_Office Theme">
  <a:themeElements>
    <a:clrScheme name="GG+A">
      <a:dk1>
        <a:srgbClr val="414141"/>
      </a:dk1>
      <a:lt1>
        <a:srgbClr val="FFFFFF"/>
      </a:lt1>
      <a:dk2>
        <a:srgbClr val="4E8ABE"/>
      </a:dk2>
      <a:lt2>
        <a:srgbClr val="BEC0C2"/>
      </a:lt2>
      <a:accent1>
        <a:srgbClr val="978981"/>
      </a:accent1>
      <a:accent2>
        <a:srgbClr val="92A5A4"/>
      </a:accent2>
      <a:accent3>
        <a:srgbClr val="335C64"/>
      </a:accent3>
      <a:accent4>
        <a:srgbClr val="70535C"/>
      </a:accent4>
      <a:accent5>
        <a:srgbClr val="737144"/>
      </a:accent5>
      <a:accent6>
        <a:srgbClr val="CFA75D"/>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perational Document" ma:contentTypeID="0x0101007B369841D0F4EB439AD9BDDF02DDF5D8004BBA2BD6F6B4F9449889CBF1B8F6C58C" ma:contentTypeVersion="126" ma:contentTypeDescription="Used for creating Operational documents" ma:contentTypeScope="" ma:versionID="e3c7e639335012e53ad7073aabb33daf">
  <xsd:schema xmlns:xsd="http://www.w3.org/2001/XMLSchema" xmlns:xs="http://www.w3.org/2001/XMLSchema" xmlns:p="http://schemas.microsoft.com/office/2006/metadata/properties" xmlns:ns2="b20ae358-dafa-4fbe-966f-6fdbf7abf4a2" xmlns:ns3="82e66b93-ac67-4b76-8abd-0b1fc41687d1" xmlns:ns4="9507ad03-4436-4aeb-9800-5895cb5e9bce" targetNamespace="http://schemas.microsoft.com/office/2006/metadata/properties" ma:root="true" ma:fieldsID="82ab170c6b9aeb3fad6d704a441f403a" ns2:_="" ns3:_="" ns4:_="">
    <xsd:import namespace="b20ae358-dafa-4fbe-966f-6fdbf7abf4a2"/>
    <xsd:import namespace="82e66b93-ac67-4b76-8abd-0b1fc41687d1"/>
    <xsd:import namespace="9507ad03-4436-4aeb-9800-5895cb5e9bce"/>
    <xsd:element name="properties">
      <xsd:complexType>
        <xsd:sequence>
          <xsd:element name="documentManagement">
            <xsd:complexType>
              <xsd:all>
                <xsd:element ref="ns2:TaxCatchAll" minOccurs="0"/>
                <xsd:element ref="ns2:TaxCatchAllLabel" minOccurs="0"/>
                <xsd:element ref="ns3:DocumentStatus_Note" minOccurs="0"/>
                <xsd:element ref="ns3:cb15e86002d24647a627942af51e3b7c" minOccurs="0"/>
                <xsd:element ref="ns2:_dlc_DocIdPersistId" minOccurs="0"/>
                <xsd:element ref="ns2:_dlc_DocId" minOccurs="0"/>
                <xsd:element ref="ns2:_dlc_DocIdUrl" minOccurs="0"/>
                <xsd:element ref="ns2:ebbe85b659bd46fbbf4a4be64ea540de" minOccurs="0"/>
                <xsd:element ref="ns2:pf5d32d613bc4b35841a4b742b63df85" minOccurs="0"/>
                <xsd:element ref="ns2:l2b45cc9189d4c05b9a185bdb9fe4e84"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ae358-dafa-4fbe-966f-6fdbf7abf4a2"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02961cf8-2205-4926-9f71-0fe2ba35f81d}" ma:internalName="TaxCatchAll" ma:showField="CatchAllData" ma:web="b20ae358-dafa-4fbe-966f-6fdbf7abf4a2">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02961cf8-2205-4926-9f71-0fe2ba35f81d}" ma:internalName="TaxCatchAllLabel" ma:readOnly="true" ma:showField="CatchAllDataLabel" ma:web="b20ae358-dafa-4fbe-966f-6fdbf7abf4a2">
      <xsd:complexType>
        <xsd:complexContent>
          <xsd:extension base="dms:MultiChoiceLookup">
            <xsd:sequence>
              <xsd:element name="Value" type="dms:Lookup" maxOccurs="unbounded" minOccurs="0"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bbe85b659bd46fbbf4a4be64ea540de" ma:index="17" nillable="true" ma:taxonomy="true" ma:internalName="ebbe85b659bd46fbbf4a4be64ea540de" ma:taxonomyFieldName="Firm_x0020_Administration" ma:displayName="Firm Administration" ma:readOnly="false" ma:default="" ma:fieldId="{ebbe85b6-59bd-46fb-bf4a-4be64ea540de}" ma:sspId="abc3a10f-96c1-42bb-bcfe-a1bbdbe0b766" ma:termSetId="89054079-a0a6-4394-8759-b2709efbbcb0" ma:anchorId="00000000-0000-0000-0000-000000000000" ma:open="false" ma:isKeyword="false">
      <xsd:complexType>
        <xsd:sequence>
          <xsd:element ref="pc:Terms" minOccurs="0" maxOccurs="1"/>
        </xsd:sequence>
      </xsd:complexType>
    </xsd:element>
    <xsd:element name="pf5d32d613bc4b35841a4b742b63df85" ma:index="19" nillable="true" ma:taxonomy="true" ma:internalName="pf5d32d613bc4b35841a4b742b63df85" ma:taxonomyFieldName="Firm_x0020_Collateral_x0020_and_x0020_Client_x0020_Communications" ma:displayName="Firm Collateral and Client Communications" ma:readOnly="false" ma:default="" ma:fieldId="{9f5d32d6-13bc-4b35-841a-4b742b63df85}" ma:sspId="abc3a10f-96c1-42bb-bcfe-a1bbdbe0b766" ma:termSetId="50f82c69-1835-4a85-8dea-bb195165631d" ma:anchorId="00000000-0000-0000-0000-000000000000" ma:open="false" ma:isKeyword="false">
      <xsd:complexType>
        <xsd:sequence>
          <xsd:element ref="pc:Terms" minOccurs="0" maxOccurs="1"/>
        </xsd:sequence>
      </xsd:complexType>
    </xsd:element>
    <xsd:element name="l2b45cc9189d4c05b9a185bdb9fe4e84" ma:index="21" nillable="true" ma:taxonomy="true" ma:internalName="l2b45cc9189d4c05b9a185bdb9fe4e84" ma:taxonomyFieldName="Human_x0020_Resources_x0020_and_x0020_Onboarding" ma:displayName="Human Resources and Onboarding" ma:readOnly="false" ma:default="" ma:fieldId="{52b45cc9-189d-4c05-b9a1-85bdb9fe4e84}" ma:sspId="abc3a10f-96c1-42bb-bcfe-a1bbdbe0b766" ma:termSetId="4dce26f8-9fab-46c5-902f-852ecc562b1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e66b93-ac67-4b76-8abd-0b1fc41687d1" elementFormDefault="qualified">
    <xsd:import namespace="http://schemas.microsoft.com/office/2006/documentManagement/types"/>
    <xsd:import namespace="http://schemas.microsoft.com/office/infopath/2007/PartnerControls"/>
    <xsd:element name="DocumentStatus_Note" ma:index="8" nillable="true" ma:taxonomy="true" ma:internalName="DocumentStatus_Note" ma:taxonomyFieldName="DocumentStatus" ma:displayName="Document Status" ma:readOnly="false" ma:default="98;#Dummy|93183768-93a2-42ff-ab74-3352f68d3d08" ma:fieldId="{87c60891-d153-4583-8fb4-749a7327e316}" ma:sspId="abc3a10f-96c1-42bb-bcfe-a1bbdbe0b766" ma:termSetId="d7feaa85-7c80-402d-9638-bd3c4edc9b75" ma:anchorId="00000000-0000-0000-0000-000000000000" ma:open="true" ma:isKeyword="false">
      <xsd:complexType>
        <xsd:sequence>
          <xsd:element ref="pc:Terms" minOccurs="0" maxOccurs="1"/>
        </xsd:sequence>
      </xsd:complexType>
    </xsd:element>
    <xsd:element name="cb15e86002d24647a627942af51e3b7c" ma:index="10" nillable="true" ma:taxonomy="true" ma:internalName="cb15e86002d24647a627942af51e3b7c" ma:taxonomyFieldName="Client" ma:displayName="Client" ma:readOnly="false" ma:default="" ma:fieldId="{cb15e860-02d2-4647-a627-942af51e3b7c}" ma:sspId="abc3a10f-96c1-42bb-bcfe-a1bbdbe0b766" ma:termSetId="b0961dff-f7ee-4abd-879b-41a33d55ac9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07ad03-4436-4aeb-9800-5895cb5e9bce"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20ae358-dafa-4fbe-966f-6fdbf7abf4a2">1961-926448573-1127</_dlc_DocId>
    <_dlc_DocIdUrl xmlns="b20ae358-dafa-4fbe-966f-6fdbf7abf4a2">
      <Url>https://grenzglier.sharepoint.com/collab/learning/_layouts/15/DocIdRedir.aspx?ID=1961-926448573-1127</Url>
      <Description>1961-926448573-1127</Description>
    </_dlc_DocIdUrl>
    <TaxCatchAll xmlns="b20ae358-dafa-4fbe-966f-6fdbf7abf4a2">
      <Value>790</Value>
      <Value>19</Value>
      <Value>23</Value>
    </TaxCatchAll>
    <DocumentStatus_Note xmlns="82e66b93-ac67-4b76-8abd-0b1fc41687d1">
      <Terms xmlns="http://schemas.microsoft.com/office/infopath/2007/PartnerControls">
        <TermInfo xmlns="http://schemas.microsoft.com/office/infopath/2007/PartnerControls">
          <TermName xmlns="http://schemas.microsoft.com/office/infopath/2007/PartnerControls">Dummy</TermName>
          <TermId xmlns="http://schemas.microsoft.com/office/infopath/2007/PartnerControls">93183768-93a2-42ff-ab74-3352f68d3d08</TermId>
        </TermInfo>
      </Terms>
    </DocumentStatus_Note>
    <cb15e86002d24647a627942af51e3b7c xmlns="82e66b93-ac67-4b76-8abd-0b1fc41687d1">
      <Terms xmlns="http://schemas.microsoft.com/office/infopath/2007/PartnerControls"/>
    </cb15e86002d24647a627942af51e3b7c>
    <l2b45cc9189d4c05b9a185bdb9fe4e84 xmlns="b20ae358-dafa-4fbe-966f-6fdbf7abf4a2">
      <Terms xmlns="http://schemas.microsoft.com/office/infopath/2007/PartnerControls"/>
    </l2b45cc9189d4c05b9a185bdb9fe4e84>
    <pf5d32d613bc4b35841a4b742b63df85 xmlns="b20ae358-dafa-4fbe-966f-6fdbf7abf4a2">
      <Terms xmlns="http://schemas.microsoft.com/office/infopath/2007/PartnerControls"/>
    </pf5d32d613bc4b35841a4b742b63df85>
    <ebbe85b659bd46fbbf4a4be64ea540de xmlns="b20ae358-dafa-4fbe-966f-6fdbf7abf4a2">
      <Terms xmlns="http://schemas.microsoft.com/office/infopath/2007/PartnerControls"/>
    </ebbe85b659bd46fbbf4a4be64ea540d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F7A686-2BFF-4CC6-B8B2-CDE68A1D8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ae358-dafa-4fbe-966f-6fdbf7abf4a2"/>
    <ds:schemaRef ds:uri="82e66b93-ac67-4b76-8abd-0b1fc41687d1"/>
    <ds:schemaRef ds:uri="9507ad03-4436-4aeb-9800-5895cb5e9b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0CCC1A-8BA2-4629-9B61-B6454265B12B}">
  <ds:schemaRefs>
    <ds:schemaRef ds:uri="http://schemas.microsoft.com/office/2006/documentManagement/types"/>
    <ds:schemaRef ds:uri="82e66b93-ac67-4b76-8abd-0b1fc41687d1"/>
    <ds:schemaRef ds:uri="http://purl.org/dc/elements/1.1/"/>
    <ds:schemaRef ds:uri="9507ad03-4436-4aeb-9800-5895cb5e9bce"/>
    <ds:schemaRef ds:uri="http://schemas.microsoft.com/office/infopath/2007/PartnerControls"/>
    <ds:schemaRef ds:uri="http://www.w3.org/XML/1998/namespace"/>
    <ds:schemaRef ds:uri="http://schemas.openxmlformats.org/package/2006/metadata/core-properties"/>
    <ds:schemaRef ds:uri="http://purl.org/dc/terms/"/>
    <ds:schemaRef ds:uri="b20ae358-dafa-4fbe-966f-6fdbf7abf4a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974F078-D940-489B-981F-27F00A3D3FE6}">
  <ds:schemaRefs>
    <ds:schemaRef ds:uri="http://schemas.microsoft.com/sharepoint/v3/contenttype/forms"/>
  </ds:schemaRefs>
</ds:datastoreItem>
</file>

<file path=customXml/itemProps4.xml><?xml version="1.0" encoding="utf-8"?>
<ds:datastoreItem xmlns:ds="http://schemas.openxmlformats.org/officeDocument/2006/customXml" ds:itemID="{2EBFB60D-2488-4B1C-A016-3AE5CC881B8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34344</TotalTime>
  <Words>1682</Words>
  <Application>Microsoft Office PowerPoint</Application>
  <PresentationFormat>Custom</PresentationFormat>
  <Paragraphs>134</Paragraphs>
  <Slides>19</Slides>
  <Notes>19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19</vt:i4>
      </vt:variant>
    </vt:vector>
  </HeadingPairs>
  <TitlesOfParts>
    <vt:vector size="33" baseType="lpstr">
      <vt:lpstr>Arial</vt:lpstr>
      <vt:lpstr>Calibri</vt:lpstr>
      <vt:lpstr>Century Gothic</vt:lpstr>
      <vt:lpstr>Courier New</vt:lpstr>
      <vt:lpstr>Myriad Pro Light</vt:lpstr>
      <vt:lpstr>Myriad Web Pro</vt:lpstr>
      <vt:lpstr>Wingdings</vt:lpstr>
      <vt:lpstr>3_Office Theme</vt:lpstr>
      <vt:lpstr>4_Office Theme</vt:lpstr>
      <vt:lpstr>5_Office Theme</vt:lpstr>
      <vt:lpstr>6_Office Theme</vt:lpstr>
      <vt:lpstr>7_Office Theme</vt:lpstr>
      <vt:lpstr>8_Office Theme</vt:lpstr>
      <vt:lpstr>9_Office Theme</vt:lpstr>
      <vt:lpstr>Welcome! Please wait for the host to start the session.</vt:lpstr>
      <vt:lpstr>Welcome + Introductions</vt:lpstr>
      <vt:lpstr>Objectives for Session</vt:lpstr>
      <vt:lpstr>PowerPoint Presentation</vt:lpstr>
      <vt:lpstr>PowerPoint Presentation</vt:lpstr>
      <vt:lpstr>Your Mission</vt:lpstr>
      <vt:lpstr>  Celebrate What Differentiates Your Institution</vt:lpstr>
      <vt:lpstr>Factors That Influence Giving Decisions</vt:lpstr>
      <vt:lpstr>Giving for Impact</vt:lpstr>
      <vt:lpstr>Be Clear: Philanthropic Message Examples  </vt:lpstr>
      <vt:lpstr>PowerPoint Presentation</vt:lpstr>
      <vt:lpstr>Key Elements of the Case Checklist  </vt:lpstr>
      <vt:lpstr>Strategic Partnerships</vt:lpstr>
      <vt:lpstr>Resources To Help Make Your Case</vt:lpstr>
      <vt:lpstr>PowerPoint Presentation</vt:lpstr>
      <vt:lpstr>PowerPoint Presentation</vt:lpstr>
      <vt:lpstr>PowerPoint Presentation</vt:lpstr>
      <vt:lpstr>PowerPoint Presentation</vt:lpstr>
      <vt:lpstr>PowerPoint Presentation</vt:lpstr>
    </vt:vector>
  </TitlesOfParts>
  <Company>Grenzebach Glier and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Rooney, Claire</dc:creator>
  <cp:lastModifiedBy>Lee, Christina</cp:lastModifiedBy>
  <cp:revision>1231</cp:revision>
  <cp:lastPrinted>2020-01-13T17:56:17Z</cp:lastPrinted>
  <dcterms:created xsi:type="dcterms:W3CDTF">2014-10-06T19:24:54Z</dcterms:created>
  <dcterms:modified xsi:type="dcterms:W3CDTF">2020-01-15T14:48:02Z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ed569859-c75b-4a69-8329-02f5a1341628</vt:lpwstr>
  </property>
  <property fmtid="{D5CDD505-2E9C-101B-9397-08002B2CF9AE}" pid="3" name="ContentTypeId">
    <vt:lpwstr>0x0101007B369841D0F4EB439AD9BDDF02DDF5D8004BBA2BD6F6B4F9449889CBF1B8F6C58C</vt:lpwstr>
  </property>
  <property fmtid="{D5CDD505-2E9C-101B-9397-08002B2CF9AE}" pid="4" name="ProjectType">
    <vt:lpwstr/>
  </property>
  <property fmtid="{D5CDD505-2E9C-101B-9397-08002B2CF9AE}" pid="5" name="CategoriesAndTopics">
    <vt:lpwstr>28599;#GG+A|27730d45-d582-48eb-b076-5626962bccb8</vt:lpwstr>
  </property>
  <property fmtid="{D5CDD505-2E9C-101B-9397-08002B2CF9AE}" pid="6" name="DocumentType">
    <vt:lpwstr>790;#Reports and Presentations|bc90e9a3-d6d5-4a5f-a474-c85f0a7ea12e</vt:lpwstr>
  </property>
  <property fmtid="{D5CDD505-2E9C-101B-9397-08002B2CF9AE}" pid="7" name="InternalUseOnly">
    <vt:bool>true</vt:bool>
  </property>
  <property fmtid="{D5CDD505-2E9C-101B-9397-08002B2CF9AE}" pid="8" name="DocumentSource_Note">
    <vt:lpwstr>Dummy|9861cb3b-41fd-4c02-aeb0-b642e780de6a</vt:lpwstr>
  </property>
  <property fmtid="{D5CDD505-2E9C-101B-9397-08002B2CF9AE}" pid="9" name="DocumentType_Note">
    <vt:lpwstr>Reports and Presentations|bc90e9a3-d6d5-4a5f-a474-c85f0a7ea12e</vt:lpwstr>
  </property>
  <property fmtid="{D5CDD505-2E9C-101B-9397-08002B2CF9AE}" pid="10" name="DocumentStatus">
    <vt:lpwstr>23;#Dummy|93183768-93a2-42ff-ab74-3352f68d3d08</vt:lpwstr>
  </property>
  <property fmtid="{D5CDD505-2E9C-101B-9397-08002B2CF9AE}" pid="11" name="DocumentSource">
    <vt:lpwstr>19;#Dummy|9861cb3b-41fd-4c02-aeb0-b642e780de6a</vt:lpwstr>
  </property>
  <property fmtid="{D5CDD505-2E9C-101B-9397-08002B2CF9AE}" pid="12" name="Client">
    <vt:lpwstr/>
  </property>
  <property fmtid="{D5CDD505-2E9C-101B-9397-08002B2CF9AE}" pid="13" name="Firm Administration">
    <vt:lpwstr/>
  </property>
  <property fmtid="{D5CDD505-2E9C-101B-9397-08002B2CF9AE}" pid="14" name="Human Resources and Onboarding">
    <vt:lpwstr/>
  </property>
  <property fmtid="{D5CDD505-2E9C-101B-9397-08002B2CF9AE}" pid="15" name="Firm Collateral and Client Communications">
    <vt:lpwstr/>
  </property>
</Properties>
</file>